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F9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81BC2-B575-4B29-8879-97ED598184B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8A2030-CDFB-41DB-9858-C8E209EE3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035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21AE9-2CF9-41BE-BEDD-8CC67FE4419A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F122-1F53-4467-941E-95845C4638A4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014C2-91C9-4C24-9559-1BF9BCBEC88A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5607-87BA-4349-999D-F6CEFA0405CF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57558-93C4-46C7-8D2F-A49128976CE6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BC9DD-B34E-465E-8D60-ACD63D122A1A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D999-C5D6-440B-9DF1-0C5CCF9D0806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E5BBB-2882-47F7-923C-97C8D52163ED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2F84-2EA6-42D9-899D-A2F332C0A5E9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5AABB-2A92-44FD-B6B0-0E60A41185A4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C297-318A-4935-B937-0ED829A6BD64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E469D-5085-4FA2-AE69-55E160E1B3BB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1_51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619672" y="836712"/>
            <a:ext cx="5832647" cy="923330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Matematika, 1. ročník; vytváření souboru  1-5, psaní číslic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1257293"/>
            <a:ext cx="8088152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Matematika – vytváření souboru 1- 5, psaní číslic 1-5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PILOTÁŽE):19. 4.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Prezentace, kde si žáci procvičí vytváření souboru čísel – zakreslují požadovaný počet znaků a zapíší je číslicí. Motivačně je prezentace propojena s poznáváním lidského těla – počet očí, prstů apod.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matematika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Chápe obecně používané termíny, znaky a symboly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Rozumí obsahu sdělení a přiměřeně na něj reaguje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Pracuje s učebnicemi, učebními materiály a učebními pomůckami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prvouka, výtvarná výchova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Číst, psát a používat číslice v oboru 1-5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ročník, základní škola praktická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NAKRESLI ODPOVÍDAJÍCÍ POČET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A </a:t>
            </a:r>
            <a:r>
              <a:rPr lang="cs-CZ" sz="3200" dirty="0" smtClean="0">
                <a:solidFill>
                  <a:srgbClr val="FF0000"/>
                </a:solidFill>
              </a:rPr>
              <a:t>SPRÁVNOU </a:t>
            </a:r>
            <a:r>
              <a:rPr lang="cs-CZ" sz="3200" dirty="0" smtClean="0">
                <a:solidFill>
                  <a:srgbClr val="FF0000"/>
                </a:solidFill>
              </a:rPr>
              <a:t>ČÍSLICI 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KOLIK MÁME PRSTŮ</a:t>
            </a:r>
          </a:p>
          <a:p>
            <a:pPr>
              <a:buNone/>
            </a:pPr>
            <a:r>
              <a:rPr lang="cs-CZ" dirty="0" smtClean="0"/>
              <a:t>NA JEDNÉ RUCE?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MÁME OČÍ?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MÁME UŠÍ?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MÁME PRSTŮ </a:t>
            </a:r>
          </a:p>
          <a:p>
            <a:pPr>
              <a:buNone/>
            </a:pPr>
            <a:r>
              <a:rPr lang="cs-CZ" dirty="0" smtClean="0"/>
              <a:t>NA JEDNÉ NOZE? </a:t>
            </a:r>
          </a:p>
        </p:txBody>
      </p:sp>
      <p:sp>
        <p:nvSpPr>
          <p:cNvPr id="5" name="Vývojový diagram: spojka 4"/>
          <p:cNvSpPr/>
          <p:nvPr/>
        </p:nvSpPr>
        <p:spPr>
          <a:xfrm>
            <a:off x="7452320" y="476672"/>
            <a:ext cx="288032" cy="313184"/>
          </a:xfrm>
          <a:prstGeom prst="flowChartConnector">
            <a:avLst/>
          </a:prstGeom>
          <a:solidFill>
            <a:srgbClr val="FF0000"/>
          </a:solidFill>
          <a:ln w="412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211960" y="1700808"/>
          <a:ext cx="3168352" cy="504056"/>
        </p:xfrm>
        <a:graphic>
          <a:graphicData uri="http://schemas.openxmlformats.org/drawingml/2006/table">
            <a:tbl>
              <a:tblPr/>
              <a:tblGrid>
                <a:gridCol w="316835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211961" y="2852937"/>
          <a:ext cx="3240360" cy="5760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</a:tblGrid>
              <a:tr h="576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211960" y="3933057"/>
          <a:ext cx="3240360" cy="5760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</a:tblGrid>
              <a:tr h="576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4211960" y="5013177"/>
          <a:ext cx="3312367" cy="514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7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zahrjo\AppData\Local\Microsoft\Windows\Temporary Internet Files\Content.IE5\7Q7QZDIX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689" y="16288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Galerie obrázků </a:t>
            </a:r>
            <a:r>
              <a:rPr lang="cs-CZ" sz="1200" smtClean="0"/>
              <a:t>Microsoft Office 2010</a:t>
            </a:r>
          </a:p>
          <a:p>
            <a:endParaRPr lang="cs-CZ" sz="12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113</Words>
  <Application>Microsoft Office PowerPoint</Application>
  <PresentationFormat>Předvádění na obrazovce (4:3)</PresentationFormat>
  <Paragraphs>36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škola, Hořice, Husova 11 VY_32_INOVACE 1_51 </vt:lpstr>
      <vt:lpstr>Prezentace aplikace PowerPoint</vt:lpstr>
      <vt:lpstr>NAKRESLI ODPOVÍDAJÍCÍ POČET A SPRÁVNOU ČÍSLICI 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VY_32_INOVACE 1_51 </dc:title>
  <cp:lastModifiedBy>Učitel</cp:lastModifiedBy>
  <cp:revision>12</cp:revision>
  <dcterms:modified xsi:type="dcterms:W3CDTF">2013-05-22T10:57:37Z</dcterms:modified>
</cp:coreProperties>
</file>