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576" y="234888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9_19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NAUKA O PŘÍRODĚ – ČLOVĚK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Zdravá výživa, způsob života – 1. 3.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dirty="0" smtClean="0">
                <a:latin typeface="+mn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15816" y="5301208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658727"/>
            <a:ext cx="8316416" cy="39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Nauka o přírodě – člověk a zdravá výživa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PILOTÁŽE):27. 6.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– pracovní list k procvičování učiva o zdravém způsobu života. Žáci pojmenovávají a označují zdravé potraviny a správné chování.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ODUČEN):prvouka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	: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Používá základní pojmy z různých vzdělávacích oblastí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ozumí obsahu sdělení a přiměřeně na něj reaguje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održuje zásady bezpečnosti, ochrany zdraví, hygieny práce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český jazyk, pracovní činnosti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Uplatňovat hygienické návyky a zvládat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sebeobsluhu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– 2.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OZNAČ A POJMENUJ ZDRAVÉ POTRAVINY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6" name="Obrázek 5" descr="VÝVŽIVA 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3645024"/>
            <a:ext cx="2545964" cy="1872208"/>
          </a:xfrm>
          <a:prstGeom prst="rect">
            <a:avLst/>
          </a:prstGeom>
        </p:spPr>
      </p:pic>
      <p:pic>
        <p:nvPicPr>
          <p:cNvPr id="7" name="Obrázek 6" descr="VÝŽIVA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56386" y="1700808"/>
            <a:ext cx="2528645" cy="1512168"/>
          </a:xfrm>
          <a:prstGeom prst="rect">
            <a:avLst/>
          </a:prstGeom>
        </p:spPr>
      </p:pic>
      <p:pic>
        <p:nvPicPr>
          <p:cNvPr id="10" name="Zástupný symbol pro obsah 9" descr="VÝŽIVA 3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755576" y="1556792"/>
            <a:ext cx="2807659" cy="194421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0" y="404664"/>
            <a:ext cx="8229600" cy="576064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VYBARVI, CO JE SPRÁVNÉ</a:t>
            </a:r>
          </a:p>
        </p:txBody>
      </p:sp>
      <p:pic>
        <p:nvPicPr>
          <p:cNvPr id="5" name="Obrázek 4" descr="ZDRAVÍ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59" y="1772816"/>
            <a:ext cx="2038837" cy="2520280"/>
          </a:xfrm>
          <a:prstGeom prst="rect">
            <a:avLst/>
          </a:prstGeom>
        </p:spPr>
      </p:pic>
      <p:pic>
        <p:nvPicPr>
          <p:cNvPr id="6" name="Obrázek 5" descr="ZDRAVÍ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628800"/>
            <a:ext cx="1627632" cy="2855976"/>
          </a:xfrm>
          <a:prstGeom prst="rect">
            <a:avLst/>
          </a:prstGeom>
        </p:spPr>
      </p:pic>
      <p:pic>
        <p:nvPicPr>
          <p:cNvPr id="7" name="Obrázek 6" descr="ZDRAVÍ 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1700808"/>
            <a:ext cx="1776984" cy="2819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i="1" dirty="0" smtClean="0"/>
              <a:t>Prvouka pro 1. ročník</a:t>
            </a:r>
            <a:r>
              <a:rPr lang="cs-CZ" sz="1200" dirty="0" smtClean="0"/>
              <a:t>. Olomouc : </a:t>
            </a:r>
            <a:r>
              <a:rPr lang="cs-CZ" sz="1200" dirty="0" err="1" smtClean="0"/>
              <a:t>Prodos</a:t>
            </a:r>
            <a:r>
              <a:rPr lang="cs-CZ" sz="1200" dirty="0" smtClean="0"/>
              <a:t> spol. s r.o., 2007. 63 s.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181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Základní škola, Hořice, Husova 11 VY_32_INOVACE 9_19 </vt:lpstr>
      <vt:lpstr>Snímek 2</vt:lpstr>
      <vt:lpstr>OZNAČ A POJMENUJ ZDRAVÉ POTRAVINY</vt:lpstr>
      <vt:lpstr>VYBARVI, CO JE SPRÁVNÉ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Lánský</cp:lastModifiedBy>
  <cp:revision>6</cp:revision>
  <dcterms:modified xsi:type="dcterms:W3CDTF">2011-11-28T19:55:33Z</dcterms:modified>
</cp:coreProperties>
</file>