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56" r:id="rId4"/>
    <p:sldId id="259" r:id="rId5"/>
    <p:sldId id="260" r:id="rId6"/>
    <p:sldId id="261" r:id="rId7"/>
    <p:sldId id="262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VY_52_INOVACE_51_Půdy ČR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52929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</a:p>
          <a:p>
            <a:r>
              <a:rPr lang="cs-CZ" dirty="0"/>
              <a:t>Základní škola, 2. stupeň.</a:t>
            </a:r>
          </a:p>
          <a:p>
            <a:r>
              <a:rPr lang="cs-CZ" dirty="0" smtClean="0"/>
              <a:t>Žáci se seznámí s typy půd na území ČR jejich vlastnostmi </a:t>
            </a:r>
            <a:r>
              <a:rPr lang="cs-CZ" smtClean="0"/>
              <a:t>a využitím.</a:t>
            </a:r>
            <a:endParaRPr lang="cs-CZ" dirty="0" smtClean="0"/>
          </a:p>
          <a:p>
            <a:r>
              <a:rPr lang="cs-CZ" dirty="0" smtClean="0"/>
              <a:t>Pomůcky: Školní atlas ČR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8470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Půdy ČR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2997200" cy="3657600"/>
          </a:xfrm>
          <a:prstGeom prst="rect">
            <a:avLst/>
          </a:prstGeom>
        </p:spPr>
      </p:pic>
      <p:sp>
        <p:nvSpPr>
          <p:cNvPr id="8" name="Zástupný symbol pro obsah 7"/>
          <p:cNvSpPr>
            <a:spLocks noGrp="1"/>
          </p:cNvSpPr>
          <p:nvPr>
            <p:ph sz="half" idx="2"/>
          </p:nvPr>
        </p:nvSpPr>
        <p:spPr>
          <a:xfrm>
            <a:off x="3851920" y="1600200"/>
            <a:ext cx="4834880" cy="4525963"/>
          </a:xfrm>
        </p:spPr>
        <p:txBody>
          <a:bodyPr/>
          <a:lstStyle/>
          <a:p>
            <a:r>
              <a:rPr lang="cs-CZ" dirty="0" smtClean="0"/>
              <a:t>Půdy vznikají z matečné horniny činností půdotvorných činitelů: podnebí, srážky, činnost organismů…….</a:t>
            </a:r>
          </a:p>
          <a:p>
            <a:r>
              <a:rPr lang="cs-CZ" dirty="0" smtClean="0"/>
              <a:t>Podle vyvinutých horizontů rozlišujeme tzv</a:t>
            </a:r>
            <a:r>
              <a:rPr lang="cs-CZ" b="1" dirty="0" smtClean="0"/>
              <a:t>. půdní typy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827584" y="5157192"/>
            <a:ext cx="24384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 – horizont organický</a:t>
            </a:r>
          </a:p>
          <a:p>
            <a:r>
              <a:rPr lang="cs-CZ" dirty="0" smtClean="0"/>
              <a:t>A – horizont humusový</a:t>
            </a:r>
          </a:p>
          <a:p>
            <a:r>
              <a:rPr lang="cs-CZ" dirty="0" smtClean="0"/>
              <a:t>B – horizont přeměněný</a:t>
            </a:r>
          </a:p>
          <a:p>
            <a:r>
              <a:rPr lang="cs-CZ" dirty="0" smtClean="0"/>
              <a:t>C – matečná hornina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3419872" y="443711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2368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Černozemě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48880"/>
            <a:ext cx="3312368" cy="2318925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067944" y="1600200"/>
            <a:ext cx="4618856" cy="4525963"/>
          </a:xfrm>
        </p:spPr>
        <p:txBody>
          <a:bodyPr>
            <a:normAutofit/>
          </a:bodyPr>
          <a:lstStyle/>
          <a:p>
            <a:r>
              <a:rPr lang="cs-CZ" dirty="0"/>
              <a:t>Černozem se nachází v nížinách, kde je teplejší podnebí s menším množstvím srážek. Černozem je nejúrodnější typ půdy. Pěstuje se tady zejména pšenice, kukuřice, cukrová řepa. V teplejších oblastech vinná réva, ovoce a zelenina, chmel.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491880" y="472514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436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Hnědozemě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628800"/>
            <a:ext cx="3186277" cy="4525963"/>
          </a:xfrm>
        </p:spPr>
      </p:pic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3923928" y="1600200"/>
            <a:ext cx="4762872" cy="4525963"/>
          </a:xfrm>
        </p:spPr>
        <p:txBody>
          <a:bodyPr>
            <a:normAutofit/>
          </a:bodyPr>
          <a:lstStyle/>
          <a:p>
            <a:r>
              <a:rPr lang="cs-CZ" dirty="0"/>
              <a:t>Hnědozemě jsou typické pro rovinaté či jen mírně zvlněné </a:t>
            </a:r>
            <a:r>
              <a:rPr lang="cs-CZ" dirty="0" smtClean="0"/>
              <a:t>oblasti v </a:t>
            </a:r>
            <a:r>
              <a:rPr lang="cs-CZ" dirty="0"/>
              <a:t>předpolí </a:t>
            </a:r>
            <a:r>
              <a:rPr lang="cs-CZ" dirty="0" smtClean="0"/>
              <a:t>čtvrtohorních ledovců</a:t>
            </a:r>
            <a:r>
              <a:rPr lang="cs-CZ" dirty="0"/>
              <a:t>. </a:t>
            </a:r>
            <a:r>
              <a:rPr lang="cs-CZ" dirty="0" smtClean="0"/>
              <a:t>Původně </a:t>
            </a:r>
            <a:r>
              <a:rPr lang="cs-CZ" b="1" dirty="0" smtClean="0"/>
              <a:t>listnatý les</a:t>
            </a:r>
            <a:r>
              <a:rPr lang="cs-CZ" dirty="0" smtClean="0"/>
              <a:t>, v </a:t>
            </a:r>
            <a:r>
              <a:rPr lang="cs-CZ" dirty="0"/>
              <a:t>současnosti </a:t>
            </a:r>
            <a:r>
              <a:rPr lang="cs-CZ" b="1" dirty="0" smtClean="0"/>
              <a:t>zemědělská půda.</a:t>
            </a:r>
            <a:endParaRPr lang="cs-CZ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3851920" y="58772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7041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Podzolová půda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3196130" cy="4525963"/>
          </a:xfr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3851920" y="1600200"/>
            <a:ext cx="4968552" cy="4781128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/>
              <a:t>Podzol</a:t>
            </a:r>
            <a:r>
              <a:rPr lang="cs-CZ" dirty="0"/>
              <a:t> </a:t>
            </a:r>
            <a:r>
              <a:rPr lang="cs-CZ" dirty="0" smtClean="0"/>
              <a:t>je </a:t>
            </a:r>
            <a:r>
              <a:rPr lang="cs-CZ" dirty="0"/>
              <a:t>označení pro vyluhovanou, neúrodnou půdu, která vznikla </a:t>
            </a:r>
            <a:r>
              <a:rPr lang="cs-CZ" dirty="0" smtClean="0"/>
              <a:t>působením nadměrné </a:t>
            </a:r>
            <a:r>
              <a:rPr lang="cs-CZ" dirty="0"/>
              <a:t>vlhkosti </a:t>
            </a:r>
            <a:r>
              <a:rPr lang="cs-CZ" dirty="0" smtClean="0"/>
              <a:t>vzduchu</a:t>
            </a:r>
          </a:p>
          <a:p>
            <a:r>
              <a:rPr lang="cs-CZ" dirty="0" smtClean="0"/>
              <a:t>Podzoly </a:t>
            </a:r>
            <a:r>
              <a:rPr lang="cs-CZ" dirty="0"/>
              <a:t>se </a:t>
            </a:r>
            <a:r>
              <a:rPr lang="cs-CZ" dirty="0" smtClean="0"/>
              <a:t>nacházejí </a:t>
            </a:r>
            <a:r>
              <a:rPr lang="cs-CZ" dirty="0"/>
              <a:t>většinou ve výšce nad 800 m, v prostředí se silně kyselými srážkami, nebo tam, kde je voda následně okyselena prostředím </a:t>
            </a:r>
            <a:r>
              <a:rPr lang="cs-CZ" dirty="0" err="1"/>
              <a:t>opadanky</a:t>
            </a:r>
            <a:r>
              <a:rPr lang="cs-CZ" dirty="0"/>
              <a:t> (jehličnaté lesy, smrkové monokultury apod.) Podzol je nejrozšířenějším půdním typem subarktického pásu.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563888" y="58772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154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půdní typy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Rendzina</a:t>
            </a:r>
            <a:r>
              <a:rPr lang="cs-CZ" dirty="0" smtClean="0"/>
              <a:t> – ve vápencových (krasových) oblastech </a:t>
            </a:r>
          </a:p>
          <a:p>
            <a:r>
              <a:rPr lang="cs-CZ" b="1" dirty="0" smtClean="0"/>
              <a:t>Nivní půdy </a:t>
            </a:r>
            <a:r>
              <a:rPr lang="cs-CZ" dirty="0" smtClean="0"/>
              <a:t>– v bezprostřední blízkosti řek, v zaplavovaných oblastech, vznikají z nánosů, bývají porostlé </a:t>
            </a:r>
            <a:r>
              <a:rPr lang="cs-CZ" i="1" dirty="0" smtClean="0"/>
              <a:t>lužním lesem</a:t>
            </a:r>
          </a:p>
          <a:p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202351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Zdroje obrázk</a:t>
            </a:r>
            <a:r>
              <a:rPr lang="cs-CZ" dirty="0"/>
              <a:t>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1 http</a:t>
            </a:r>
            <a:r>
              <a:rPr lang="cs-CZ" dirty="0"/>
              <a:t>://</a:t>
            </a:r>
            <a:r>
              <a:rPr lang="cs-CZ" dirty="0" smtClean="0"/>
              <a:t>cs.wikipedia.org/wiki/Soubor:Soil_profile.jpg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</a:t>
            </a:r>
            <a:r>
              <a:rPr lang="cs-CZ" dirty="0" smtClean="0"/>
              <a:t>21.11. </a:t>
            </a:r>
            <a:r>
              <a:rPr lang="cs-CZ" dirty="0"/>
              <a:t>2011</a:t>
            </a:r>
            <a:r>
              <a:rPr lang="en-US" dirty="0"/>
              <a:t> ]</a:t>
            </a:r>
            <a:endParaRPr lang="cs-CZ" dirty="0" smtClean="0"/>
          </a:p>
          <a:p>
            <a:r>
              <a:rPr lang="cs-CZ" dirty="0" smtClean="0"/>
              <a:t>2 http</a:t>
            </a:r>
            <a:r>
              <a:rPr lang="cs-CZ" dirty="0"/>
              <a:t>://</a:t>
            </a:r>
            <a:r>
              <a:rPr lang="cs-CZ" dirty="0" smtClean="0"/>
              <a:t>cs.wikipedia.org/wiki/Soubor:Black_dirt_in_Black_Dirt_Region.jpg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21.11. 2011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3 http</a:t>
            </a:r>
            <a:r>
              <a:rPr lang="cs-CZ" dirty="0"/>
              <a:t>://</a:t>
            </a:r>
            <a:r>
              <a:rPr lang="cs-CZ" dirty="0" smtClean="0"/>
              <a:t>cs.wikipedia.org/wiki/Soubor:BrownSoil.jpg 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21.11. 2011</a:t>
            </a:r>
            <a:r>
              <a:rPr lang="en-US" dirty="0"/>
              <a:t> </a:t>
            </a:r>
            <a:r>
              <a:rPr lang="en-US" dirty="0" smtClean="0"/>
              <a:t>]</a:t>
            </a:r>
            <a:endParaRPr lang="cs-CZ" dirty="0" smtClean="0"/>
          </a:p>
          <a:p>
            <a:r>
              <a:rPr lang="cs-CZ" dirty="0" smtClean="0"/>
              <a:t>4 http</a:t>
            </a:r>
            <a:r>
              <a:rPr lang="cs-CZ" dirty="0"/>
              <a:t>://</a:t>
            </a:r>
            <a:r>
              <a:rPr lang="cs-CZ" dirty="0" smtClean="0"/>
              <a:t>cs.wikipedia.org/wiki/Soubor:Podzol.jpg</a:t>
            </a:r>
            <a:r>
              <a:rPr lang="en-US" dirty="0"/>
              <a:t>[ citov</a:t>
            </a:r>
            <a:r>
              <a:rPr lang="cs-CZ" dirty="0"/>
              <a:t>á</a:t>
            </a:r>
            <a:r>
              <a:rPr lang="en-US" dirty="0"/>
              <a:t>no</a:t>
            </a:r>
            <a:r>
              <a:rPr lang="cs-CZ" dirty="0"/>
              <a:t> 21.11. 2011</a:t>
            </a:r>
            <a:r>
              <a:rPr lang="en-US"/>
              <a:t> </a:t>
            </a:r>
            <a:r>
              <a:rPr lang="en-US" smtClean="0"/>
              <a:t>]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333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296</Words>
  <Application>Microsoft Office PowerPoint</Application>
  <PresentationFormat>Předvádění na obrazovce (4:3)</PresentationFormat>
  <Paragraphs>32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VY_52_INOVACE_51_Půdy ČR</vt:lpstr>
      <vt:lpstr>Prezentace aplikace PowerPoint</vt:lpstr>
      <vt:lpstr>Půdy ČR</vt:lpstr>
      <vt:lpstr>Černozemě</vt:lpstr>
      <vt:lpstr>Hnědozemě </vt:lpstr>
      <vt:lpstr>Podzolová půda</vt:lpstr>
      <vt:lpstr>Další půdní typy</vt:lpstr>
      <vt:lpstr>Zdroje obrázků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VY_52_INOVACE_51_Půdy ČR</dc:title>
  <dc:creator>Vagnerova</dc:creator>
  <cp:lastModifiedBy>Vagnerova</cp:lastModifiedBy>
  <cp:revision>7</cp:revision>
  <dcterms:created xsi:type="dcterms:W3CDTF">2012-02-01T14:31:00Z</dcterms:created>
  <dcterms:modified xsi:type="dcterms:W3CDTF">2012-03-11T20:55:02Z</dcterms:modified>
</cp:coreProperties>
</file>