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0"/>
  </p:notes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59" r:id="rId18"/>
    <p:sldId id="260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274" r:id="rId48"/>
    <p:sldId id="275" r:id="rId4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21" autoAdjust="0"/>
    <p:restoredTop sz="94660"/>
  </p:normalViewPr>
  <p:slideViewPr>
    <p:cSldViewPr>
      <p:cViewPr varScale="1">
        <p:scale>
          <a:sx n="99" d="100"/>
          <a:sy n="99" d="100"/>
        </p:scale>
        <p:origin x="-2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4DFE5E-5207-488F-AB09-990FBE9A9320}" type="datetimeFigureOut">
              <a:rPr lang="cs-CZ" smtClean="0"/>
              <a:pPr/>
              <a:t>23.4.2012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391EC2-79A7-4941-BE30-A2712C2BF3A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006B0-89ED-47DC-BD11-0CE887E718EB}" type="datetime1">
              <a:rPr lang="cs-CZ" smtClean="0"/>
              <a:pPr/>
              <a:t>23.4.2012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E9ED3-0F2D-4505-935A-7C899F5A68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5134E-09B2-4301-963A-54EB93305CC0}" type="datetime1">
              <a:rPr lang="cs-CZ" smtClean="0"/>
              <a:pPr/>
              <a:t>23.4.2012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E9ED3-0F2D-4505-935A-7C899F5A68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97AC9-06D7-474F-B9BA-84420F37E1F1}" type="datetime1">
              <a:rPr lang="cs-CZ" smtClean="0"/>
              <a:pPr/>
              <a:t>23.4.2012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E9ED3-0F2D-4505-935A-7C899F5A68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5527D-11A7-400A-BF28-CCB00EA4CAA2}" type="datetime1">
              <a:rPr lang="cs-CZ" smtClean="0"/>
              <a:pPr/>
              <a:t>23.4.2012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E9ED3-0F2D-4505-935A-7C899F5A68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9A786-F647-43FE-AB71-ED897F58CEE8}" type="datetime1">
              <a:rPr lang="cs-CZ" smtClean="0"/>
              <a:pPr/>
              <a:t>23.4.2012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E9ED3-0F2D-4505-935A-7C899F5A68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C387B-3BF6-468E-A9BB-A7B30C86C56B}" type="datetime1">
              <a:rPr lang="cs-CZ" smtClean="0"/>
              <a:pPr/>
              <a:t>23.4.2012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E9ED3-0F2D-4505-935A-7C899F5A68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A6865-68FA-4996-A770-2DDA3D5C17DF}" type="datetime1">
              <a:rPr lang="cs-CZ" smtClean="0"/>
              <a:pPr/>
              <a:t>23.4.2012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E9ED3-0F2D-4505-935A-7C899F5A68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842DC-E2BD-4BB2-AA4E-AFFF2E49622B}" type="datetime1">
              <a:rPr lang="cs-CZ" smtClean="0"/>
              <a:pPr/>
              <a:t>23.4.2012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E9ED3-0F2D-4505-935A-7C899F5A68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EF4D0-85B4-423E-AF86-A35F853A4177}" type="datetime1">
              <a:rPr lang="cs-CZ" smtClean="0"/>
              <a:pPr/>
              <a:t>23.4.2012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E9ED3-0F2D-4505-935A-7C899F5A68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8964B-15EC-46D6-A431-8DF19714A217}" type="datetime1">
              <a:rPr lang="cs-CZ" smtClean="0"/>
              <a:pPr/>
              <a:t>23.4.2012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E9ED3-0F2D-4505-935A-7C899F5A68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24463-47B7-4C96-BD44-AB12C3CA9A44}" type="datetime1">
              <a:rPr lang="cs-CZ" smtClean="0"/>
              <a:pPr/>
              <a:t>23.4.2012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E9ED3-0F2D-4505-935A-7C899F5A68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4979A6-EBF0-4B60-B7DC-6B4247CF18B2}" type="datetime1">
              <a:rPr lang="cs-CZ" smtClean="0"/>
              <a:pPr/>
              <a:t>23.4.2012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VY_32_INOVACE_S1.1_M.4.10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2E9ED3-0F2D-4505-935A-7C899F5A686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slide" Target="slide19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slide" Target="slide2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slide" Target="slide2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2" Type="http://schemas.openxmlformats.org/officeDocument/2006/relationships/slide" Target="slide29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slide" Target="slide33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6.xml"/><Relationship Id="rId2" Type="http://schemas.openxmlformats.org/officeDocument/2006/relationships/slide" Target="slide35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8.xml"/><Relationship Id="rId2" Type="http://schemas.openxmlformats.org/officeDocument/2006/relationships/slide" Target="slide37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40.xml"/><Relationship Id="rId2" Type="http://schemas.openxmlformats.org/officeDocument/2006/relationships/slide" Target="slide39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42.xml"/><Relationship Id="rId2" Type="http://schemas.openxmlformats.org/officeDocument/2006/relationships/slide" Target="slide4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44.xml"/><Relationship Id="rId2" Type="http://schemas.openxmlformats.org/officeDocument/2006/relationships/slide" Target="slide4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46.xml"/><Relationship Id="rId2" Type="http://schemas.openxmlformats.org/officeDocument/2006/relationships/slide" Target="slide45.xml"/><Relationship Id="rId1" Type="http://schemas.openxmlformats.org/officeDocument/2006/relationships/slideLayout" Target="../slideLayouts/slideLayout7.xml"/><Relationship Id="rId4" Type="http://schemas.openxmlformats.org/officeDocument/2006/relationships/slide" Target="slide4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" Target="slide1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196752"/>
            <a:ext cx="7772400" cy="1470025"/>
          </a:xfrm>
        </p:spPr>
        <p:txBody>
          <a:bodyPr/>
          <a:lstStyle/>
          <a:p>
            <a:r>
              <a:rPr lang="cs-CZ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</a:t>
            </a:r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očetní testík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2420888"/>
            <a:ext cx="7088832" cy="3217912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V zeleném políčku počítej příklad.</a:t>
            </a:r>
          </a:p>
          <a:p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Podle svého výsledku vyber odpověď a zkontroluj, zda je správná,</a:t>
            </a:r>
          </a:p>
          <a:p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nebo chybná.</a:t>
            </a:r>
          </a:p>
          <a:p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Po vypočítání všech </a:t>
            </a:r>
            <a:r>
              <a:rPr lang="cs-CZ" sz="28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čtyř příkladů se </a:t>
            </a:r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podívej na hodnocení.</a:t>
            </a:r>
          </a:p>
        </p:txBody>
      </p:sp>
      <p:grpSp>
        <p:nvGrpSpPr>
          <p:cNvPr id="4" name="Skupina 3"/>
          <p:cNvGrpSpPr/>
          <p:nvPr/>
        </p:nvGrpSpPr>
        <p:grpSpPr>
          <a:xfrm>
            <a:off x="6156176" y="3429000"/>
            <a:ext cx="504056" cy="504056"/>
            <a:chOff x="1979712" y="1196752"/>
            <a:chExt cx="4608512" cy="4392488"/>
          </a:xfrm>
        </p:grpSpPr>
        <p:sp>
          <p:nvSpPr>
            <p:cNvPr id="5" name="Veselý obličej 4"/>
            <p:cNvSpPr/>
            <p:nvPr/>
          </p:nvSpPr>
          <p:spPr>
            <a:xfrm>
              <a:off x="1979712" y="1196752"/>
              <a:ext cx="4608512" cy="4392488"/>
            </a:xfrm>
            <a:prstGeom prst="smileyFace">
              <a:avLst/>
            </a:prstGeom>
            <a:solidFill>
              <a:srgbClr val="FFFF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6" name="Skupina 5"/>
            <p:cNvGrpSpPr/>
            <p:nvPr/>
          </p:nvGrpSpPr>
          <p:grpSpPr>
            <a:xfrm rot="1032028" flipH="1">
              <a:off x="3202517" y="2145582"/>
              <a:ext cx="2112758" cy="1377163"/>
              <a:chOff x="3299918" y="2519460"/>
              <a:chExt cx="1121785" cy="490920"/>
            </a:xfrm>
          </p:grpSpPr>
          <p:sp>
            <p:nvSpPr>
              <p:cNvPr id="8" name="Elipsa 7"/>
              <p:cNvSpPr/>
              <p:nvPr/>
            </p:nvSpPr>
            <p:spPr>
              <a:xfrm>
                <a:off x="3299918" y="2519460"/>
                <a:ext cx="586961" cy="419108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9" name="Elipsa 8"/>
              <p:cNvSpPr/>
              <p:nvPr/>
            </p:nvSpPr>
            <p:spPr>
              <a:xfrm>
                <a:off x="3615034" y="2745459"/>
                <a:ext cx="138346" cy="13543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" name="Elipsa 9"/>
              <p:cNvSpPr/>
              <p:nvPr/>
            </p:nvSpPr>
            <p:spPr>
              <a:xfrm rot="2064056" flipH="1">
                <a:off x="3973836" y="2646661"/>
                <a:ext cx="447867" cy="363719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1" name="Elipsa 10"/>
              <p:cNvSpPr/>
              <p:nvPr/>
            </p:nvSpPr>
            <p:spPr>
              <a:xfrm rot="2064056" flipH="1">
                <a:off x="4071818" y="2787831"/>
                <a:ext cx="138345" cy="13543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7" name="Měsíc 6"/>
            <p:cNvSpPr/>
            <p:nvPr/>
          </p:nvSpPr>
          <p:spPr>
            <a:xfrm rot="16200000">
              <a:off x="3743908" y="3225882"/>
              <a:ext cx="1008112" cy="2232248"/>
            </a:xfrm>
            <a:prstGeom prst="moon">
              <a:avLst>
                <a:gd name="adj" fmla="val 32051"/>
              </a:avLst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5292080" y="3861048"/>
            <a:ext cx="504056" cy="504056"/>
            <a:chOff x="1979712" y="1196752"/>
            <a:chExt cx="4608512" cy="4392488"/>
          </a:xfrm>
        </p:grpSpPr>
        <p:sp>
          <p:nvSpPr>
            <p:cNvPr id="13" name="Veselý obličej 12"/>
            <p:cNvSpPr/>
            <p:nvPr/>
          </p:nvSpPr>
          <p:spPr>
            <a:xfrm>
              <a:off x="1979712" y="1196752"/>
              <a:ext cx="4608512" cy="4392488"/>
            </a:xfrm>
            <a:prstGeom prst="smileyFac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/>
            </a:scene3d>
            <a:sp3d prstMaterial="metal">
              <a:bevelT w="260350" h="2159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4" name="Skupina 4"/>
            <p:cNvGrpSpPr/>
            <p:nvPr/>
          </p:nvGrpSpPr>
          <p:grpSpPr>
            <a:xfrm rot="20819074">
              <a:off x="3034885" y="2174434"/>
              <a:ext cx="1144207" cy="1187919"/>
              <a:chOff x="3275856" y="2492896"/>
              <a:chExt cx="504056" cy="504056"/>
            </a:xfrm>
          </p:grpSpPr>
          <p:sp>
            <p:nvSpPr>
              <p:cNvPr id="19" name="Elipsa 18"/>
              <p:cNvSpPr/>
              <p:nvPr/>
            </p:nvSpPr>
            <p:spPr>
              <a:xfrm>
                <a:off x="3275856" y="2492896"/>
                <a:ext cx="504056" cy="504056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0" name="Elipsa 3"/>
              <p:cNvSpPr/>
              <p:nvPr/>
            </p:nvSpPr>
            <p:spPr>
              <a:xfrm>
                <a:off x="3491880" y="2708920"/>
                <a:ext cx="144016" cy="144016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5" name="Skupina 5"/>
            <p:cNvGrpSpPr/>
            <p:nvPr/>
          </p:nvGrpSpPr>
          <p:grpSpPr>
            <a:xfrm flipH="1">
              <a:off x="4427984" y="2348880"/>
              <a:ext cx="936104" cy="792088"/>
              <a:chOff x="3275856" y="2492896"/>
              <a:chExt cx="504056" cy="504056"/>
            </a:xfrm>
          </p:grpSpPr>
          <p:sp>
            <p:nvSpPr>
              <p:cNvPr id="17" name="Elipsa 16"/>
              <p:cNvSpPr/>
              <p:nvPr/>
            </p:nvSpPr>
            <p:spPr>
              <a:xfrm>
                <a:off x="3275856" y="2492896"/>
                <a:ext cx="504056" cy="504056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8" name="Elipsa 17"/>
              <p:cNvSpPr/>
              <p:nvPr/>
            </p:nvSpPr>
            <p:spPr>
              <a:xfrm>
                <a:off x="3491880" y="2708920"/>
                <a:ext cx="144016" cy="144016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16" name="Měsíc 15"/>
            <p:cNvSpPr/>
            <p:nvPr/>
          </p:nvSpPr>
          <p:spPr>
            <a:xfrm rot="5400000" flipV="1">
              <a:off x="3743908" y="3225882"/>
              <a:ext cx="1008112" cy="2232248"/>
            </a:xfrm>
            <a:prstGeom prst="moon">
              <a:avLst>
                <a:gd name="adj" fmla="val 32051"/>
              </a:avLst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124744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43704 : 6 =</a:t>
            </a:r>
            <a:endParaRPr lang="cs-CZ" sz="2400" dirty="0"/>
          </a:p>
        </p:txBody>
      </p:sp>
      <p:sp>
        <p:nvSpPr>
          <p:cNvPr id="3" name="TextovéPole 2">
            <a:hlinkClick r:id="rId2" action="ppaction://hlinksldjump"/>
          </p:cNvPr>
          <p:cNvSpPr txBox="1"/>
          <p:nvPr/>
        </p:nvSpPr>
        <p:spPr>
          <a:xfrm>
            <a:off x="464400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7284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1628800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34270 : 5 =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2132856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19642 : 7 =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2" y="2636912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28900 : 5 =</a:t>
            </a:r>
            <a:endParaRPr lang="cs-CZ" sz="2400" dirty="0"/>
          </a:p>
        </p:txBody>
      </p:sp>
      <p:sp>
        <p:nvSpPr>
          <p:cNvPr id="11" name="TextovéPole 10">
            <a:hlinkClick r:id="rId2" action="ppaction://hlinksldjump"/>
          </p:cNvPr>
          <p:cNvSpPr txBox="1"/>
          <p:nvPr/>
        </p:nvSpPr>
        <p:spPr>
          <a:xfrm>
            <a:off x="680424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6854</a:t>
            </a:r>
            <a:endParaRPr lang="cs-CZ" sz="2400" dirty="0"/>
          </a:p>
        </p:txBody>
      </p:sp>
      <p:sp>
        <p:nvSpPr>
          <p:cNvPr id="12" name="TextovéPole 11">
            <a:hlinkClick r:id="rId2" action="ppaction://hlinksldjump"/>
          </p:cNvPr>
          <p:cNvSpPr txBox="1"/>
          <p:nvPr/>
        </p:nvSpPr>
        <p:spPr>
          <a:xfrm>
            <a:off x="572412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2806</a:t>
            </a:r>
            <a:endParaRPr lang="cs-CZ" sz="2400" dirty="0"/>
          </a:p>
        </p:txBody>
      </p:sp>
      <p:sp>
        <p:nvSpPr>
          <p:cNvPr id="13" name="TextovéPole 12">
            <a:hlinkClick r:id="rId2" action="ppaction://hlinksldjump"/>
          </p:cNvPr>
          <p:cNvSpPr txBox="1"/>
          <p:nvPr/>
        </p:nvSpPr>
        <p:spPr>
          <a:xfrm>
            <a:off x="464400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</a:p>
        </p:txBody>
      </p:sp>
      <p:sp>
        <p:nvSpPr>
          <p:cNvPr id="21" name="TextovéPole 20">
            <a:hlinkClick r:id="rId3" action="ppaction://hlinksldjump"/>
          </p:cNvPr>
          <p:cNvSpPr txBox="1"/>
          <p:nvPr/>
        </p:nvSpPr>
        <p:spPr>
          <a:xfrm>
            <a:off x="572412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j</a:t>
            </a:r>
            <a:r>
              <a:rPr lang="en-US" sz="2400" dirty="0" smtClean="0"/>
              <a:t>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22" name="TextovéPole 21">
            <a:hlinkClick r:id="rId3" action="ppaction://hlinksldjump"/>
          </p:cNvPr>
          <p:cNvSpPr txBox="1"/>
          <p:nvPr/>
        </p:nvSpPr>
        <p:spPr>
          <a:xfrm>
            <a:off x="680424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7285</a:t>
            </a:r>
            <a:endParaRPr lang="cs-CZ" sz="2400" dirty="0"/>
          </a:p>
        </p:txBody>
      </p:sp>
      <p:sp>
        <p:nvSpPr>
          <p:cNvPr id="23" name="TextovéPole 22">
            <a:hlinkClick r:id="rId3" action="ppaction://hlinksldjump"/>
          </p:cNvPr>
          <p:cNvSpPr txBox="1"/>
          <p:nvPr/>
        </p:nvSpPr>
        <p:spPr>
          <a:xfrm>
            <a:off x="572412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6845</a:t>
            </a:r>
            <a:endParaRPr lang="cs-CZ" sz="2400" dirty="0"/>
          </a:p>
        </p:txBody>
      </p:sp>
      <p:sp>
        <p:nvSpPr>
          <p:cNvPr id="24" name="TextovéPole 23">
            <a:hlinkClick r:id="rId3" action="ppaction://hlinksldjump"/>
          </p:cNvPr>
          <p:cNvSpPr txBox="1"/>
          <p:nvPr/>
        </p:nvSpPr>
        <p:spPr>
          <a:xfrm>
            <a:off x="464400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25" name="TextovéPole 24">
            <a:hlinkClick r:id="rId3" action="ppaction://hlinksldjump"/>
          </p:cNvPr>
          <p:cNvSpPr txBox="1"/>
          <p:nvPr/>
        </p:nvSpPr>
        <p:spPr>
          <a:xfrm>
            <a:off x="464400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2816</a:t>
            </a:r>
            <a:endParaRPr lang="cs-CZ" sz="2400" dirty="0"/>
          </a:p>
        </p:txBody>
      </p:sp>
      <p:sp>
        <p:nvSpPr>
          <p:cNvPr id="26" name="TextovéPole 25">
            <a:hlinkClick r:id="rId3" action="ppaction://hlinksldjump"/>
          </p:cNvPr>
          <p:cNvSpPr txBox="1"/>
          <p:nvPr/>
        </p:nvSpPr>
        <p:spPr>
          <a:xfrm>
            <a:off x="680424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27" name="TextovéPole 26">
            <a:hlinkClick r:id="rId3" action="ppaction://hlinksldjump"/>
          </p:cNvPr>
          <p:cNvSpPr txBox="1"/>
          <p:nvPr/>
        </p:nvSpPr>
        <p:spPr>
          <a:xfrm>
            <a:off x="572412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5870</a:t>
            </a:r>
            <a:endParaRPr lang="cs-CZ" sz="2400" dirty="0"/>
          </a:p>
        </p:txBody>
      </p:sp>
      <p:sp>
        <p:nvSpPr>
          <p:cNvPr id="28" name="TextovéPole 27">
            <a:hlinkClick r:id="rId3" action="ppaction://hlinksldjump"/>
          </p:cNvPr>
          <p:cNvSpPr txBox="1"/>
          <p:nvPr/>
        </p:nvSpPr>
        <p:spPr>
          <a:xfrm>
            <a:off x="680424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5781</a:t>
            </a:r>
            <a:endParaRPr lang="cs-CZ" sz="2400" dirty="0"/>
          </a:p>
        </p:txBody>
      </p:sp>
      <p:grpSp>
        <p:nvGrpSpPr>
          <p:cNvPr id="40" name="Skupina 39"/>
          <p:cNvGrpSpPr/>
          <p:nvPr/>
        </p:nvGrpSpPr>
        <p:grpSpPr>
          <a:xfrm>
            <a:off x="2411760" y="1156682"/>
            <a:ext cx="2304256" cy="400110"/>
            <a:chOff x="2267744" y="1156682"/>
            <a:chExt cx="2304256" cy="400110"/>
          </a:xfrm>
        </p:grpSpPr>
        <p:cxnSp>
          <p:nvCxnSpPr>
            <p:cNvPr id="38" name="Přímá spojovací šipka 37"/>
            <p:cNvCxnSpPr/>
            <p:nvPr/>
          </p:nvCxnSpPr>
          <p:spPr>
            <a:xfrm>
              <a:off x="2267744" y="1556792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9" name="TextovéPole 38"/>
            <p:cNvSpPr txBox="1"/>
            <p:nvPr/>
          </p:nvSpPr>
          <p:spPr>
            <a:xfrm>
              <a:off x="2771800" y="1156682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41" name="Skupina 40"/>
          <p:cNvGrpSpPr/>
          <p:nvPr/>
        </p:nvGrpSpPr>
        <p:grpSpPr>
          <a:xfrm>
            <a:off x="2411760" y="1660738"/>
            <a:ext cx="2304256" cy="400110"/>
            <a:chOff x="2267744" y="1124744"/>
            <a:chExt cx="2304256" cy="400110"/>
          </a:xfrm>
        </p:grpSpPr>
        <p:cxnSp>
          <p:nvCxnSpPr>
            <p:cNvPr id="42" name="Přímá spojovací šipka 41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3" name="TextovéPole 42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44" name="Skupina 43"/>
          <p:cNvGrpSpPr/>
          <p:nvPr/>
        </p:nvGrpSpPr>
        <p:grpSpPr>
          <a:xfrm>
            <a:off x="2411760" y="2164794"/>
            <a:ext cx="2304256" cy="400110"/>
            <a:chOff x="2267744" y="1124744"/>
            <a:chExt cx="2304256" cy="400110"/>
          </a:xfrm>
        </p:grpSpPr>
        <p:cxnSp>
          <p:nvCxnSpPr>
            <p:cNvPr id="45" name="Přímá spojovací šipka 44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6" name="TextovéPole 45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47" name="Skupina 46"/>
          <p:cNvGrpSpPr/>
          <p:nvPr/>
        </p:nvGrpSpPr>
        <p:grpSpPr>
          <a:xfrm>
            <a:off x="2411760" y="2668850"/>
            <a:ext cx="2304256" cy="400110"/>
            <a:chOff x="2267744" y="1124744"/>
            <a:chExt cx="2304256" cy="400110"/>
          </a:xfrm>
        </p:grpSpPr>
        <p:cxnSp>
          <p:nvCxnSpPr>
            <p:cNvPr id="48" name="Přímá spojovací šipka 47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9" name="TextovéPole 48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62" name="TextovéPole 61"/>
          <p:cNvSpPr txBox="1"/>
          <p:nvPr/>
        </p:nvSpPr>
        <p:spPr>
          <a:xfrm>
            <a:off x="899592" y="3501009"/>
            <a:ext cx="4464496" cy="276998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Vypočítej:</a:t>
            </a:r>
          </a:p>
          <a:p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/>
              <a:t>___________________________________</a:t>
            </a:r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endParaRPr lang="cs-CZ" dirty="0" smtClean="0"/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endParaRPr lang="cs-CZ" dirty="0"/>
          </a:p>
        </p:txBody>
      </p:sp>
      <p:sp>
        <p:nvSpPr>
          <p:cNvPr id="64" name="TextovéPole 63"/>
          <p:cNvSpPr txBox="1"/>
          <p:nvPr/>
        </p:nvSpPr>
        <p:spPr>
          <a:xfrm>
            <a:off x="7020272" y="4181018"/>
            <a:ext cx="360040" cy="40011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1</a:t>
            </a:r>
            <a:endParaRPr lang="cs-CZ" sz="2000" dirty="0"/>
          </a:p>
        </p:txBody>
      </p:sp>
      <p:sp>
        <p:nvSpPr>
          <p:cNvPr id="65" name="TextovéPole 64"/>
          <p:cNvSpPr txBox="1"/>
          <p:nvPr/>
        </p:nvSpPr>
        <p:spPr>
          <a:xfrm>
            <a:off x="7020272" y="4613066"/>
            <a:ext cx="360040" cy="4001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2</a:t>
            </a:r>
            <a:endParaRPr lang="cs-CZ" sz="2000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7020272" y="5045114"/>
            <a:ext cx="360040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3</a:t>
            </a:r>
            <a:endParaRPr lang="cs-CZ" sz="2000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7020272" y="5477162"/>
            <a:ext cx="360040" cy="40011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4</a:t>
            </a:r>
            <a:endParaRPr lang="cs-CZ" sz="2000" dirty="0"/>
          </a:p>
        </p:txBody>
      </p:sp>
      <p:sp>
        <p:nvSpPr>
          <p:cNvPr id="68" name="TextovéPole 67"/>
          <p:cNvSpPr txBox="1"/>
          <p:nvPr/>
        </p:nvSpPr>
        <p:spPr>
          <a:xfrm>
            <a:off x="7020272" y="5909210"/>
            <a:ext cx="360040" cy="40011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5</a:t>
            </a:r>
            <a:endParaRPr lang="cs-CZ" sz="2000" dirty="0"/>
          </a:p>
        </p:txBody>
      </p:sp>
      <p:sp>
        <p:nvSpPr>
          <p:cNvPr id="69" name="TextovéPole 68"/>
          <p:cNvSpPr txBox="1"/>
          <p:nvPr/>
        </p:nvSpPr>
        <p:spPr>
          <a:xfrm>
            <a:off x="6588224" y="4181018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Bez chyby</a:t>
            </a:r>
            <a:endParaRPr lang="cs-CZ" sz="2000" dirty="0"/>
          </a:p>
        </p:txBody>
      </p:sp>
      <p:sp>
        <p:nvSpPr>
          <p:cNvPr id="70" name="TextovéPole 69"/>
          <p:cNvSpPr txBox="1"/>
          <p:nvPr/>
        </p:nvSpPr>
        <p:spPr>
          <a:xfrm>
            <a:off x="6588224" y="4613066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1 chyba</a:t>
            </a:r>
            <a:endParaRPr lang="cs-CZ" sz="2000" dirty="0"/>
          </a:p>
        </p:txBody>
      </p:sp>
      <p:sp>
        <p:nvSpPr>
          <p:cNvPr id="71" name="TextovéPole 70"/>
          <p:cNvSpPr txBox="1"/>
          <p:nvPr/>
        </p:nvSpPr>
        <p:spPr>
          <a:xfrm>
            <a:off x="6588224" y="5045114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2 chyby</a:t>
            </a:r>
            <a:endParaRPr lang="cs-CZ" sz="2000" dirty="0"/>
          </a:p>
        </p:txBody>
      </p:sp>
      <p:sp>
        <p:nvSpPr>
          <p:cNvPr id="72" name="TextovéPole 71"/>
          <p:cNvSpPr txBox="1"/>
          <p:nvPr/>
        </p:nvSpPr>
        <p:spPr>
          <a:xfrm>
            <a:off x="6588224" y="5477162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3 chyby</a:t>
            </a:r>
            <a:endParaRPr lang="cs-CZ" sz="2000" dirty="0"/>
          </a:p>
        </p:txBody>
      </p:sp>
      <p:sp>
        <p:nvSpPr>
          <p:cNvPr id="73" name="TextovéPole 72"/>
          <p:cNvSpPr txBox="1"/>
          <p:nvPr/>
        </p:nvSpPr>
        <p:spPr>
          <a:xfrm>
            <a:off x="6588224" y="5909210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4 chyby</a:t>
            </a:r>
            <a:endParaRPr lang="cs-CZ" sz="2000" dirty="0"/>
          </a:p>
        </p:txBody>
      </p:sp>
      <p:grpSp>
        <p:nvGrpSpPr>
          <p:cNvPr id="77" name="Skupina 76"/>
          <p:cNvGrpSpPr/>
          <p:nvPr/>
        </p:nvGrpSpPr>
        <p:grpSpPr>
          <a:xfrm>
            <a:off x="7092280" y="6309320"/>
            <a:ext cx="1656184" cy="548680"/>
            <a:chOff x="7092280" y="6309320"/>
            <a:chExt cx="1656184" cy="548680"/>
          </a:xfrm>
        </p:grpSpPr>
        <p:sp>
          <p:nvSpPr>
            <p:cNvPr id="74" name="Šipka doprava 73">
              <a:hlinkClick r:id="" action="ppaction://hlinkshowjump?jump=nextslide"/>
            </p:cNvPr>
            <p:cNvSpPr/>
            <p:nvPr/>
          </p:nvSpPr>
          <p:spPr>
            <a:xfrm>
              <a:off x="7092280" y="6309320"/>
              <a:ext cx="1656184" cy="548680"/>
            </a:xfrm>
            <a:prstGeom prst="rightArrow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6" name="TextovéPole 75"/>
            <p:cNvSpPr txBox="1"/>
            <p:nvPr/>
          </p:nvSpPr>
          <p:spPr>
            <a:xfrm>
              <a:off x="7092280" y="6372036"/>
              <a:ext cx="6480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next</a:t>
              </a:r>
              <a:endPara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78" name="TextovéPole 77"/>
          <p:cNvSpPr txBox="1"/>
          <p:nvPr/>
        </p:nvSpPr>
        <p:spPr>
          <a:xfrm>
            <a:off x="5940152" y="370774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HODNOCENÍ: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9" name="Zástupný symbol pro zápatí 7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  <p:bldLst>
      <p:bldP spid="69" grpId="0" animBg="1"/>
      <p:bldP spid="70" grpId="0" animBg="1"/>
      <p:bldP spid="71" grpId="0" animBg="1"/>
      <p:bldP spid="72" grpId="0" animBg="1"/>
      <p:bldP spid="7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124744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10684 : 4 =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628800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69138 : 9 =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132856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72424 : 8 =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2636912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10125 : 3 =</a:t>
            </a:r>
            <a:endParaRPr lang="cs-CZ" sz="24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464400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2671</a:t>
            </a:r>
            <a:endParaRPr lang="cs-CZ" sz="2400" dirty="0"/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680424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7682</a:t>
            </a:r>
            <a:endParaRPr lang="cs-CZ" sz="2400" dirty="0"/>
          </a:p>
        </p:txBody>
      </p:sp>
      <p:sp>
        <p:nvSpPr>
          <p:cNvPr id="8" name="TextovéPole 7">
            <a:hlinkClick r:id="rId2" action="ppaction://hlinksldjump"/>
          </p:cNvPr>
          <p:cNvSpPr txBox="1"/>
          <p:nvPr/>
        </p:nvSpPr>
        <p:spPr>
          <a:xfrm>
            <a:off x="572412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9053</a:t>
            </a:r>
            <a:endParaRPr lang="cs-CZ" sz="2400" dirty="0"/>
          </a:p>
        </p:txBody>
      </p:sp>
      <p:sp>
        <p:nvSpPr>
          <p:cNvPr id="9" name="TextovéPole 8">
            <a:hlinkClick r:id="rId2" action="ppaction://hlinksldjump"/>
          </p:cNvPr>
          <p:cNvSpPr txBox="1"/>
          <p:nvPr/>
        </p:nvSpPr>
        <p:spPr>
          <a:xfrm>
            <a:off x="572412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</a:p>
        </p:txBody>
      </p:sp>
      <p:sp>
        <p:nvSpPr>
          <p:cNvPr id="10" name="TextovéPole 9">
            <a:hlinkClick r:id="rId3" action="ppaction://hlinksldjump"/>
          </p:cNvPr>
          <p:cNvSpPr txBox="1"/>
          <p:nvPr/>
        </p:nvSpPr>
        <p:spPr>
          <a:xfrm>
            <a:off x="572412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2670</a:t>
            </a:r>
            <a:endParaRPr lang="cs-CZ" sz="2400" dirty="0"/>
          </a:p>
        </p:txBody>
      </p:sp>
      <p:sp>
        <p:nvSpPr>
          <p:cNvPr id="11" name="TextovéPole 10">
            <a:hlinkClick r:id="rId3" action="ppaction://hlinksldjump"/>
          </p:cNvPr>
          <p:cNvSpPr txBox="1"/>
          <p:nvPr/>
        </p:nvSpPr>
        <p:spPr>
          <a:xfrm>
            <a:off x="680424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2" name="TextovéPole 11">
            <a:hlinkClick r:id="rId3" action="ppaction://hlinksldjump"/>
          </p:cNvPr>
          <p:cNvSpPr txBox="1"/>
          <p:nvPr/>
        </p:nvSpPr>
        <p:spPr>
          <a:xfrm>
            <a:off x="572412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3" name="TextovéPole 12">
            <a:hlinkClick r:id="rId3" action="ppaction://hlinksldjump"/>
          </p:cNvPr>
          <p:cNvSpPr txBox="1"/>
          <p:nvPr/>
        </p:nvSpPr>
        <p:spPr>
          <a:xfrm>
            <a:off x="464400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7628</a:t>
            </a:r>
            <a:endParaRPr lang="cs-CZ" sz="2400" dirty="0"/>
          </a:p>
        </p:txBody>
      </p:sp>
      <p:sp>
        <p:nvSpPr>
          <p:cNvPr id="14" name="TextovéPole 13">
            <a:hlinkClick r:id="rId3" action="ppaction://hlinksldjump"/>
          </p:cNvPr>
          <p:cNvSpPr txBox="1"/>
          <p:nvPr/>
        </p:nvSpPr>
        <p:spPr>
          <a:xfrm>
            <a:off x="464400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5" name="TextovéPole 14">
            <a:hlinkClick r:id="rId3" action="ppaction://hlinksldjump"/>
          </p:cNvPr>
          <p:cNvSpPr txBox="1"/>
          <p:nvPr/>
        </p:nvSpPr>
        <p:spPr>
          <a:xfrm>
            <a:off x="680424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9035</a:t>
            </a:r>
            <a:endParaRPr lang="cs-CZ" sz="2400" dirty="0"/>
          </a:p>
        </p:txBody>
      </p:sp>
      <p:sp>
        <p:nvSpPr>
          <p:cNvPr id="16" name="TextovéPole 15">
            <a:hlinkClick r:id="rId3" action="ppaction://hlinksldjump"/>
          </p:cNvPr>
          <p:cNvSpPr txBox="1"/>
          <p:nvPr/>
        </p:nvSpPr>
        <p:spPr>
          <a:xfrm>
            <a:off x="464400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3357</a:t>
            </a:r>
            <a:endParaRPr lang="cs-CZ" sz="2400" dirty="0"/>
          </a:p>
        </p:txBody>
      </p:sp>
      <p:sp>
        <p:nvSpPr>
          <p:cNvPr id="17" name="TextovéPole 16">
            <a:hlinkClick r:id="rId3" action="ppaction://hlinksldjump"/>
          </p:cNvPr>
          <p:cNvSpPr txBox="1"/>
          <p:nvPr/>
        </p:nvSpPr>
        <p:spPr>
          <a:xfrm>
            <a:off x="680424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3376</a:t>
            </a:r>
            <a:endParaRPr lang="cs-CZ" sz="2400" dirty="0"/>
          </a:p>
        </p:txBody>
      </p:sp>
      <p:grpSp>
        <p:nvGrpSpPr>
          <p:cNvPr id="18" name="Skupina 17"/>
          <p:cNvGrpSpPr/>
          <p:nvPr/>
        </p:nvGrpSpPr>
        <p:grpSpPr>
          <a:xfrm>
            <a:off x="2411760" y="1156682"/>
            <a:ext cx="2304256" cy="400110"/>
            <a:chOff x="2267744" y="1124744"/>
            <a:chExt cx="2304256" cy="400110"/>
          </a:xfrm>
        </p:grpSpPr>
        <p:cxnSp>
          <p:nvCxnSpPr>
            <p:cNvPr id="19" name="Přímá spojovací šipka 18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0" name="TextovéPole 19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2411760" y="1628800"/>
            <a:ext cx="2304256" cy="400110"/>
            <a:chOff x="2267744" y="1124744"/>
            <a:chExt cx="2304256" cy="400110"/>
          </a:xfrm>
        </p:grpSpPr>
        <p:cxnSp>
          <p:nvCxnSpPr>
            <p:cNvPr id="22" name="Přímá spojovací šipka 21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3" name="TextovéPole 22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2411760" y="2132856"/>
            <a:ext cx="2304256" cy="400110"/>
            <a:chOff x="2267744" y="1124744"/>
            <a:chExt cx="2304256" cy="400110"/>
          </a:xfrm>
        </p:grpSpPr>
        <p:cxnSp>
          <p:nvCxnSpPr>
            <p:cNvPr id="25" name="Přímá spojovací šipka 24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6" name="TextovéPole 25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2411760" y="2636912"/>
            <a:ext cx="2304256" cy="400110"/>
            <a:chOff x="2267744" y="1124744"/>
            <a:chExt cx="2304256" cy="400110"/>
          </a:xfrm>
        </p:grpSpPr>
        <p:cxnSp>
          <p:nvCxnSpPr>
            <p:cNvPr id="28" name="Přímá spojovací šipka 27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9" name="TextovéPole 28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0" name="TextovéPole 29"/>
          <p:cNvSpPr txBox="1"/>
          <p:nvPr/>
        </p:nvSpPr>
        <p:spPr>
          <a:xfrm>
            <a:off x="899592" y="3501009"/>
            <a:ext cx="4464496" cy="276998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Vypočítej:</a:t>
            </a:r>
          </a:p>
          <a:p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/>
              <a:t>___________________________________</a:t>
            </a:r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endParaRPr lang="cs-CZ" dirty="0" smtClean="0"/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7020272" y="4181018"/>
            <a:ext cx="360040" cy="40011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1</a:t>
            </a:r>
            <a:endParaRPr lang="cs-CZ" sz="20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7020272" y="4613066"/>
            <a:ext cx="360040" cy="4001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2</a:t>
            </a:r>
            <a:endParaRPr lang="cs-CZ" sz="20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7020272" y="5045114"/>
            <a:ext cx="360040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3</a:t>
            </a:r>
            <a:endParaRPr lang="cs-CZ" sz="20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7020272" y="5477162"/>
            <a:ext cx="360040" cy="40011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4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7020272" y="5909210"/>
            <a:ext cx="360040" cy="40011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5</a:t>
            </a:r>
            <a:endParaRPr lang="cs-CZ" sz="20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6588224" y="4181018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Bez chyby</a:t>
            </a:r>
            <a:endParaRPr lang="cs-CZ" sz="20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588224" y="4613066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1 chyba</a:t>
            </a:r>
            <a:endParaRPr lang="cs-CZ" sz="20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6588224" y="5045114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2 chyby</a:t>
            </a:r>
            <a:endParaRPr lang="cs-CZ" sz="20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6588224" y="5477162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3 chyby</a:t>
            </a:r>
            <a:endParaRPr lang="cs-CZ" sz="20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6588224" y="5909210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4 chyby</a:t>
            </a:r>
            <a:endParaRPr lang="cs-CZ" sz="2000" dirty="0"/>
          </a:p>
        </p:txBody>
      </p:sp>
      <p:sp>
        <p:nvSpPr>
          <p:cNvPr id="44" name="Šipka doprava 43">
            <a:hlinkClick r:id="" action="ppaction://hlinkshowjump?jump=nextslide"/>
          </p:cNvPr>
          <p:cNvSpPr/>
          <p:nvPr/>
        </p:nvSpPr>
        <p:spPr>
          <a:xfrm>
            <a:off x="7092280" y="6309320"/>
            <a:ext cx="1656184" cy="548680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TextovéPole 44"/>
          <p:cNvSpPr txBox="1"/>
          <p:nvPr/>
        </p:nvSpPr>
        <p:spPr>
          <a:xfrm>
            <a:off x="7092280" y="637203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next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5940152" y="370774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HODNOCENÍ: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7" name="Zástupný symbol pro zápatí 4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124744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8028 : 4 =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628800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44118 : 9 =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132856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30904 : 8 =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2636912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35175 : 5 =</a:t>
            </a:r>
            <a:endParaRPr lang="cs-CZ" sz="24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572412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2007</a:t>
            </a:r>
            <a:endParaRPr lang="cs-CZ" sz="2400" dirty="0"/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680424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4902</a:t>
            </a:r>
            <a:endParaRPr lang="cs-CZ" sz="2400" dirty="0"/>
          </a:p>
        </p:txBody>
      </p:sp>
      <p:sp>
        <p:nvSpPr>
          <p:cNvPr id="8" name="TextovéPole 7">
            <a:hlinkClick r:id="rId2" action="ppaction://hlinksldjump"/>
          </p:cNvPr>
          <p:cNvSpPr txBox="1"/>
          <p:nvPr/>
        </p:nvSpPr>
        <p:spPr>
          <a:xfrm>
            <a:off x="464400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3863</a:t>
            </a:r>
            <a:endParaRPr lang="cs-CZ" sz="2400" dirty="0"/>
          </a:p>
        </p:txBody>
      </p:sp>
      <p:sp>
        <p:nvSpPr>
          <p:cNvPr id="9" name="TextovéPole 8">
            <a:hlinkClick r:id="rId2" action="ppaction://hlinksldjump"/>
          </p:cNvPr>
          <p:cNvSpPr txBox="1"/>
          <p:nvPr/>
        </p:nvSpPr>
        <p:spPr>
          <a:xfrm>
            <a:off x="572412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7035</a:t>
            </a:r>
            <a:endParaRPr lang="cs-CZ" sz="2400" dirty="0"/>
          </a:p>
        </p:txBody>
      </p:sp>
      <p:sp>
        <p:nvSpPr>
          <p:cNvPr id="10" name="TextovéPole 9">
            <a:hlinkClick r:id="rId3" action="ppaction://hlinksldjump"/>
          </p:cNvPr>
          <p:cNvSpPr txBox="1"/>
          <p:nvPr/>
        </p:nvSpPr>
        <p:spPr>
          <a:xfrm>
            <a:off x="464400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1" name="TextovéPole 10">
            <a:hlinkClick r:id="rId3" action="ppaction://hlinksldjump"/>
          </p:cNvPr>
          <p:cNvSpPr txBox="1"/>
          <p:nvPr/>
        </p:nvSpPr>
        <p:spPr>
          <a:xfrm>
            <a:off x="680424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2017</a:t>
            </a:r>
            <a:endParaRPr lang="cs-CZ" sz="2400" dirty="0"/>
          </a:p>
        </p:txBody>
      </p:sp>
      <p:sp>
        <p:nvSpPr>
          <p:cNvPr id="12" name="TextovéPole 11">
            <a:hlinkClick r:id="rId3" action="ppaction://hlinksldjump"/>
          </p:cNvPr>
          <p:cNvSpPr txBox="1"/>
          <p:nvPr/>
        </p:nvSpPr>
        <p:spPr>
          <a:xfrm>
            <a:off x="572412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3" name="TextovéPole 12">
            <a:hlinkClick r:id="rId3" action="ppaction://hlinksldjump"/>
          </p:cNvPr>
          <p:cNvSpPr txBox="1"/>
          <p:nvPr/>
        </p:nvSpPr>
        <p:spPr>
          <a:xfrm>
            <a:off x="464400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4903</a:t>
            </a:r>
            <a:endParaRPr lang="cs-CZ" sz="2400" dirty="0"/>
          </a:p>
        </p:txBody>
      </p:sp>
      <p:sp>
        <p:nvSpPr>
          <p:cNvPr id="14" name="TextovéPole 13">
            <a:hlinkClick r:id="rId3" action="ppaction://hlinksldjump"/>
          </p:cNvPr>
          <p:cNvSpPr txBox="1"/>
          <p:nvPr/>
        </p:nvSpPr>
        <p:spPr>
          <a:xfrm>
            <a:off x="572412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5" name="TextovéPole 14">
            <a:hlinkClick r:id="rId3" action="ppaction://hlinksldjump"/>
          </p:cNvPr>
          <p:cNvSpPr txBox="1"/>
          <p:nvPr/>
        </p:nvSpPr>
        <p:spPr>
          <a:xfrm>
            <a:off x="680424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3864</a:t>
            </a:r>
            <a:endParaRPr lang="cs-CZ" sz="2400" dirty="0"/>
          </a:p>
        </p:txBody>
      </p:sp>
      <p:sp>
        <p:nvSpPr>
          <p:cNvPr id="16" name="TextovéPole 15">
            <a:hlinkClick r:id="rId3" action="ppaction://hlinksldjump"/>
          </p:cNvPr>
          <p:cNvSpPr txBox="1"/>
          <p:nvPr/>
        </p:nvSpPr>
        <p:spPr>
          <a:xfrm>
            <a:off x="464400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7034</a:t>
            </a:r>
            <a:endParaRPr lang="cs-CZ" sz="2400" dirty="0"/>
          </a:p>
        </p:txBody>
      </p:sp>
      <p:sp>
        <p:nvSpPr>
          <p:cNvPr id="17" name="TextovéPole 16">
            <a:hlinkClick r:id="rId3" action="ppaction://hlinksldjump"/>
          </p:cNvPr>
          <p:cNvSpPr txBox="1"/>
          <p:nvPr/>
        </p:nvSpPr>
        <p:spPr>
          <a:xfrm>
            <a:off x="680424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grpSp>
        <p:nvGrpSpPr>
          <p:cNvPr id="18" name="Skupina 17"/>
          <p:cNvGrpSpPr/>
          <p:nvPr/>
        </p:nvGrpSpPr>
        <p:grpSpPr>
          <a:xfrm>
            <a:off x="2411760" y="1156682"/>
            <a:ext cx="2304256" cy="400110"/>
            <a:chOff x="2267744" y="1124744"/>
            <a:chExt cx="2304256" cy="400110"/>
          </a:xfrm>
        </p:grpSpPr>
        <p:cxnSp>
          <p:nvCxnSpPr>
            <p:cNvPr id="19" name="Přímá spojovací šipka 18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0" name="TextovéPole 19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2411760" y="1628800"/>
            <a:ext cx="2304256" cy="400110"/>
            <a:chOff x="2267744" y="1124744"/>
            <a:chExt cx="2304256" cy="400110"/>
          </a:xfrm>
        </p:grpSpPr>
        <p:cxnSp>
          <p:nvCxnSpPr>
            <p:cNvPr id="22" name="Přímá spojovací šipka 21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3" name="TextovéPole 22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2411760" y="2132856"/>
            <a:ext cx="2304256" cy="400110"/>
            <a:chOff x="2267744" y="1124744"/>
            <a:chExt cx="2304256" cy="400110"/>
          </a:xfrm>
        </p:grpSpPr>
        <p:cxnSp>
          <p:nvCxnSpPr>
            <p:cNvPr id="25" name="Přímá spojovací šipka 24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6" name="TextovéPole 25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2411760" y="2636912"/>
            <a:ext cx="2304256" cy="400110"/>
            <a:chOff x="2267744" y="1124744"/>
            <a:chExt cx="2304256" cy="400110"/>
          </a:xfrm>
        </p:grpSpPr>
        <p:cxnSp>
          <p:nvCxnSpPr>
            <p:cNvPr id="28" name="Přímá spojovací šipka 27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9" name="TextovéPole 28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0" name="TextovéPole 29"/>
          <p:cNvSpPr txBox="1"/>
          <p:nvPr/>
        </p:nvSpPr>
        <p:spPr>
          <a:xfrm>
            <a:off x="899592" y="3501009"/>
            <a:ext cx="4464496" cy="276998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Vypočítej:</a:t>
            </a:r>
          </a:p>
          <a:p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/>
              <a:t>___________________________________</a:t>
            </a:r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endParaRPr lang="cs-CZ" dirty="0" smtClean="0"/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7020272" y="4181018"/>
            <a:ext cx="360040" cy="40011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1</a:t>
            </a:r>
            <a:endParaRPr lang="cs-CZ" sz="20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7020272" y="4613066"/>
            <a:ext cx="360040" cy="4001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2</a:t>
            </a:r>
            <a:endParaRPr lang="cs-CZ" sz="20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7020272" y="5045114"/>
            <a:ext cx="360040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3</a:t>
            </a:r>
            <a:endParaRPr lang="cs-CZ" sz="20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7020272" y="5477162"/>
            <a:ext cx="360040" cy="40011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4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7020272" y="5909210"/>
            <a:ext cx="360040" cy="40011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5</a:t>
            </a:r>
            <a:endParaRPr lang="cs-CZ" sz="20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6588224" y="4181018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Bez chyby</a:t>
            </a:r>
            <a:endParaRPr lang="cs-CZ" sz="20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588224" y="4613066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1 chyba</a:t>
            </a:r>
            <a:endParaRPr lang="cs-CZ" sz="20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6588224" y="5045114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2 chyby</a:t>
            </a:r>
            <a:endParaRPr lang="cs-CZ" sz="20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6588224" y="5477162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3 chyby</a:t>
            </a:r>
            <a:endParaRPr lang="cs-CZ" sz="20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6588224" y="5909210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4 chyby</a:t>
            </a:r>
            <a:endParaRPr lang="cs-CZ" sz="2000" dirty="0"/>
          </a:p>
        </p:txBody>
      </p:sp>
      <p:sp>
        <p:nvSpPr>
          <p:cNvPr id="41" name="Šipka doprava 40">
            <a:hlinkClick r:id="" action="ppaction://hlinkshowjump?jump=nextslide"/>
          </p:cNvPr>
          <p:cNvSpPr/>
          <p:nvPr/>
        </p:nvSpPr>
        <p:spPr>
          <a:xfrm>
            <a:off x="7092280" y="6309320"/>
            <a:ext cx="1656184" cy="548680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TextovéPole 41"/>
          <p:cNvSpPr txBox="1"/>
          <p:nvPr/>
        </p:nvSpPr>
        <p:spPr>
          <a:xfrm>
            <a:off x="7092280" y="637203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next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5940152" y="370774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HODNOCENÍ: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4" name="Zástupný symbol pro zápatí 4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124744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22842 : 6 =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628800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9830 : 5 =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132856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69808 : 8 =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2636912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28056 : 7 =</a:t>
            </a:r>
            <a:endParaRPr lang="cs-CZ" sz="24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464400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3807</a:t>
            </a:r>
            <a:endParaRPr lang="cs-CZ" sz="2400" dirty="0"/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680424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1966</a:t>
            </a:r>
            <a:endParaRPr lang="cs-CZ" sz="2400" dirty="0"/>
          </a:p>
        </p:txBody>
      </p:sp>
      <p:sp>
        <p:nvSpPr>
          <p:cNvPr id="8" name="TextovéPole 7">
            <a:hlinkClick r:id="rId2" action="ppaction://hlinksldjump"/>
          </p:cNvPr>
          <p:cNvSpPr txBox="1"/>
          <p:nvPr/>
        </p:nvSpPr>
        <p:spPr>
          <a:xfrm>
            <a:off x="572412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8726</a:t>
            </a:r>
            <a:endParaRPr lang="cs-CZ" sz="2400" dirty="0"/>
          </a:p>
        </p:txBody>
      </p:sp>
      <p:sp>
        <p:nvSpPr>
          <p:cNvPr id="9" name="TextovéPole 8">
            <a:hlinkClick r:id="rId2" action="ppaction://hlinksldjump"/>
          </p:cNvPr>
          <p:cNvSpPr txBox="1"/>
          <p:nvPr/>
        </p:nvSpPr>
        <p:spPr>
          <a:xfrm>
            <a:off x="680424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</a:p>
        </p:txBody>
      </p:sp>
      <p:sp>
        <p:nvSpPr>
          <p:cNvPr id="10" name="TextovéPole 9">
            <a:hlinkClick r:id="rId3" action="ppaction://hlinksldjump"/>
          </p:cNvPr>
          <p:cNvSpPr txBox="1"/>
          <p:nvPr/>
        </p:nvSpPr>
        <p:spPr>
          <a:xfrm>
            <a:off x="572412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1" name="TextovéPole 10">
            <a:hlinkClick r:id="rId3" action="ppaction://hlinksldjump"/>
          </p:cNvPr>
          <p:cNvSpPr txBox="1"/>
          <p:nvPr/>
        </p:nvSpPr>
        <p:spPr>
          <a:xfrm>
            <a:off x="680424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3808</a:t>
            </a:r>
            <a:endParaRPr lang="cs-CZ" sz="2400" dirty="0"/>
          </a:p>
        </p:txBody>
      </p:sp>
      <p:sp>
        <p:nvSpPr>
          <p:cNvPr id="12" name="TextovéPole 11">
            <a:hlinkClick r:id="rId3" action="ppaction://hlinksldjump"/>
          </p:cNvPr>
          <p:cNvSpPr txBox="1"/>
          <p:nvPr/>
        </p:nvSpPr>
        <p:spPr>
          <a:xfrm>
            <a:off x="572412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3" name="TextovéPole 12">
            <a:hlinkClick r:id="rId3" action="ppaction://hlinksldjump"/>
          </p:cNvPr>
          <p:cNvSpPr txBox="1"/>
          <p:nvPr/>
        </p:nvSpPr>
        <p:spPr>
          <a:xfrm>
            <a:off x="464400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1965</a:t>
            </a:r>
            <a:endParaRPr lang="cs-CZ" sz="2400" dirty="0"/>
          </a:p>
        </p:txBody>
      </p:sp>
      <p:sp>
        <p:nvSpPr>
          <p:cNvPr id="14" name="TextovéPole 13">
            <a:hlinkClick r:id="rId3" action="ppaction://hlinksldjump"/>
          </p:cNvPr>
          <p:cNvSpPr txBox="1"/>
          <p:nvPr/>
        </p:nvSpPr>
        <p:spPr>
          <a:xfrm>
            <a:off x="464400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5" name="TextovéPole 14">
            <a:hlinkClick r:id="rId3" action="ppaction://hlinksldjump"/>
          </p:cNvPr>
          <p:cNvSpPr txBox="1"/>
          <p:nvPr/>
        </p:nvSpPr>
        <p:spPr>
          <a:xfrm>
            <a:off x="680424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8762</a:t>
            </a:r>
            <a:endParaRPr lang="cs-CZ" sz="2400" dirty="0"/>
          </a:p>
        </p:txBody>
      </p:sp>
      <p:sp>
        <p:nvSpPr>
          <p:cNvPr id="16" name="TextovéPole 15">
            <a:hlinkClick r:id="rId3" action="ppaction://hlinksldjump"/>
          </p:cNvPr>
          <p:cNvSpPr txBox="1"/>
          <p:nvPr/>
        </p:nvSpPr>
        <p:spPr>
          <a:xfrm>
            <a:off x="464400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4804</a:t>
            </a:r>
            <a:endParaRPr lang="cs-CZ" sz="2400" dirty="0"/>
          </a:p>
        </p:txBody>
      </p:sp>
      <p:sp>
        <p:nvSpPr>
          <p:cNvPr id="17" name="TextovéPole 16">
            <a:hlinkClick r:id="rId3" action="ppaction://hlinksldjump"/>
          </p:cNvPr>
          <p:cNvSpPr txBox="1"/>
          <p:nvPr/>
        </p:nvSpPr>
        <p:spPr>
          <a:xfrm>
            <a:off x="572412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4480</a:t>
            </a:r>
            <a:endParaRPr lang="cs-CZ" sz="2400" dirty="0"/>
          </a:p>
        </p:txBody>
      </p:sp>
      <p:grpSp>
        <p:nvGrpSpPr>
          <p:cNvPr id="18" name="Skupina 17"/>
          <p:cNvGrpSpPr/>
          <p:nvPr/>
        </p:nvGrpSpPr>
        <p:grpSpPr>
          <a:xfrm>
            <a:off x="2411760" y="1156682"/>
            <a:ext cx="2304256" cy="400110"/>
            <a:chOff x="2267744" y="1124744"/>
            <a:chExt cx="2304256" cy="400110"/>
          </a:xfrm>
        </p:grpSpPr>
        <p:cxnSp>
          <p:nvCxnSpPr>
            <p:cNvPr id="19" name="Přímá spojovací šipka 18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0" name="TextovéPole 19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2411760" y="1628800"/>
            <a:ext cx="2304256" cy="400110"/>
            <a:chOff x="2267744" y="1124744"/>
            <a:chExt cx="2304256" cy="400110"/>
          </a:xfrm>
        </p:grpSpPr>
        <p:cxnSp>
          <p:nvCxnSpPr>
            <p:cNvPr id="22" name="Přímá spojovací šipka 21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3" name="TextovéPole 22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2411760" y="2132856"/>
            <a:ext cx="2304256" cy="400110"/>
            <a:chOff x="2267744" y="1124744"/>
            <a:chExt cx="2304256" cy="400110"/>
          </a:xfrm>
        </p:grpSpPr>
        <p:cxnSp>
          <p:nvCxnSpPr>
            <p:cNvPr id="25" name="Přímá spojovací šipka 24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6" name="TextovéPole 25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2411760" y="2636912"/>
            <a:ext cx="2304256" cy="400110"/>
            <a:chOff x="2267744" y="1124744"/>
            <a:chExt cx="2304256" cy="400110"/>
          </a:xfrm>
        </p:grpSpPr>
        <p:cxnSp>
          <p:nvCxnSpPr>
            <p:cNvPr id="28" name="Přímá spojovací šipka 27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9" name="TextovéPole 28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0" name="TextovéPole 29"/>
          <p:cNvSpPr txBox="1"/>
          <p:nvPr/>
        </p:nvSpPr>
        <p:spPr>
          <a:xfrm>
            <a:off x="899592" y="3501009"/>
            <a:ext cx="4464496" cy="276998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Vypočítej:</a:t>
            </a:r>
          </a:p>
          <a:p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/>
              <a:t>___________________________________</a:t>
            </a:r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endParaRPr lang="cs-CZ" dirty="0" smtClean="0"/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7020272" y="4181018"/>
            <a:ext cx="360040" cy="40011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1</a:t>
            </a:r>
            <a:endParaRPr lang="cs-CZ" sz="20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7020272" y="4613066"/>
            <a:ext cx="360040" cy="4001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2</a:t>
            </a:r>
            <a:endParaRPr lang="cs-CZ" sz="20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7020272" y="5045114"/>
            <a:ext cx="360040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3</a:t>
            </a:r>
            <a:endParaRPr lang="cs-CZ" sz="20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7020272" y="5477162"/>
            <a:ext cx="360040" cy="40011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4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7020272" y="5909210"/>
            <a:ext cx="360040" cy="40011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5</a:t>
            </a:r>
            <a:endParaRPr lang="cs-CZ" sz="20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6588224" y="4181018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Bez chyby</a:t>
            </a:r>
            <a:endParaRPr lang="cs-CZ" sz="20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588224" y="4613066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1 chyba</a:t>
            </a:r>
            <a:endParaRPr lang="cs-CZ" sz="20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6588224" y="5045114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2 chyby</a:t>
            </a:r>
            <a:endParaRPr lang="cs-CZ" sz="20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6588224" y="5477162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3 chyby</a:t>
            </a:r>
            <a:endParaRPr lang="cs-CZ" sz="20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6588224" y="5909210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4 chyby</a:t>
            </a:r>
            <a:endParaRPr lang="cs-CZ" sz="2000" dirty="0"/>
          </a:p>
        </p:txBody>
      </p:sp>
      <p:sp>
        <p:nvSpPr>
          <p:cNvPr id="41" name="Šipka doprava 40">
            <a:hlinkClick r:id="" action="ppaction://hlinkshowjump?jump=nextslide"/>
          </p:cNvPr>
          <p:cNvSpPr/>
          <p:nvPr/>
        </p:nvSpPr>
        <p:spPr>
          <a:xfrm>
            <a:off x="7092280" y="6309320"/>
            <a:ext cx="1656184" cy="548680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TextovéPole 41"/>
          <p:cNvSpPr txBox="1"/>
          <p:nvPr/>
        </p:nvSpPr>
        <p:spPr>
          <a:xfrm>
            <a:off x="7092280" y="637203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next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5940152" y="370774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HODNOCENÍ: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4" name="Zástupný symbol pro zápatí 4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124744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8715 : 3 =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628800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43281 : 9 =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132856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23709 : 7 =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2636912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35826 : 6 =</a:t>
            </a:r>
            <a:endParaRPr lang="cs-CZ" sz="24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680424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2905</a:t>
            </a:r>
            <a:endParaRPr lang="cs-CZ" sz="2400" dirty="0"/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680424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4809</a:t>
            </a:r>
            <a:endParaRPr lang="cs-CZ" sz="2400" dirty="0"/>
          </a:p>
        </p:txBody>
      </p:sp>
      <p:sp>
        <p:nvSpPr>
          <p:cNvPr id="8" name="TextovéPole 7">
            <a:hlinkClick r:id="rId2" action="ppaction://hlinksldjump"/>
          </p:cNvPr>
          <p:cNvSpPr txBox="1"/>
          <p:nvPr/>
        </p:nvSpPr>
        <p:spPr>
          <a:xfrm>
            <a:off x="572412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3387</a:t>
            </a:r>
            <a:endParaRPr lang="cs-CZ" sz="2400" dirty="0"/>
          </a:p>
        </p:txBody>
      </p:sp>
      <p:sp>
        <p:nvSpPr>
          <p:cNvPr id="9" name="TextovéPole 8">
            <a:hlinkClick r:id="rId2" action="ppaction://hlinksldjump"/>
          </p:cNvPr>
          <p:cNvSpPr txBox="1"/>
          <p:nvPr/>
        </p:nvSpPr>
        <p:spPr>
          <a:xfrm>
            <a:off x="464400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5971</a:t>
            </a:r>
            <a:endParaRPr lang="cs-CZ" sz="2400" dirty="0"/>
          </a:p>
        </p:txBody>
      </p:sp>
      <p:sp>
        <p:nvSpPr>
          <p:cNvPr id="10" name="TextovéPole 9">
            <a:hlinkClick r:id="rId3" action="ppaction://hlinksldjump"/>
          </p:cNvPr>
          <p:cNvSpPr txBox="1"/>
          <p:nvPr/>
        </p:nvSpPr>
        <p:spPr>
          <a:xfrm>
            <a:off x="464400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2904</a:t>
            </a:r>
            <a:endParaRPr lang="cs-CZ" sz="2400" dirty="0"/>
          </a:p>
        </p:txBody>
      </p:sp>
      <p:sp>
        <p:nvSpPr>
          <p:cNvPr id="11" name="TextovéPole 10">
            <a:hlinkClick r:id="rId3" action="ppaction://hlinksldjump"/>
          </p:cNvPr>
          <p:cNvSpPr txBox="1"/>
          <p:nvPr/>
        </p:nvSpPr>
        <p:spPr>
          <a:xfrm>
            <a:off x="572412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2" name="TextovéPole 11">
            <a:hlinkClick r:id="rId3" action="ppaction://hlinksldjump"/>
          </p:cNvPr>
          <p:cNvSpPr txBox="1"/>
          <p:nvPr/>
        </p:nvSpPr>
        <p:spPr>
          <a:xfrm>
            <a:off x="572412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3" name="TextovéPole 12">
            <a:hlinkClick r:id="rId3" action="ppaction://hlinksldjump"/>
          </p:cNvPr>
          <p:cNvSpPr txBox="1"/>
          <p:nvPr/>
        </p:nvSpPr>
        <p:spPr>
          <a:xfrm>
            <a:off x="464400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4819</a:t>
            </a:r>
            <a:endParaRPr lang="cs-CZ" sz="2400" dirty="0"/>
          </a:p>
        </p:txBody>
      </p:sp>
      <p:sp>
        <p:nvSpPr>
          <p:cNvPr id="14" name="TextovéPole 13">
            <a:hlinkClick r:id="rId3" action="ppaction://hlinksldjump"/>
          </p:cNvPr>
          <p:cNvSpPr txBox="1"/>
          <p:nvPr/>
        </p:nvSpPr>
        <p:spPr>
          <a:xfrm>
            <a:off x="464400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3388</a:t>
            </a:r>
            <a:endParaRPr lang="cs-CZ" sz="2400" dirty="0"/>
          </a:p>
        </p:txBody>
      </p:sp>
      <p:sp>
        <p:nvSpPr>
          <p:cNvPr id="15" name="TextovéPole 14">
            <a:hlinkClick r:id="rId3" action="ppaction://hlinksldjump"/>
          </p:cNvPr>
          <p:cNvSpPr txBox="1"/>
          <p:nvPr/>
        </p:nvSpPr>
        <p:spPr>
          <a:xfrm>
            <a:off x="680424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6" name="TextovéPole 15">
            <a:hlinkClick r:id="rId3" action="ppaction://hlinksldjump"/>
          </p:cNvPr>
          <p:cNvSpPr txBox="1"/>
          <p:nvPr/>
        </p:nvSpPr>
        <p:spPr>
          <a:xfrm>
            <a:off x="572412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7" name="TextovéPole 16">
            <a:hlinkClick r:id="rId3" action="ppaction://hlinksldjump"/>
          </p:cNvPr>
          <p:cNvSpPr txBox="1"/>
          <p:nvPr/>
        </p:nvSpPr>
        <p:spPr>
          <a:xfrm>
            <a:off x="680424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5917</a:t>
            </a:r>
            <a:endParaRPr lang="cs-CZ" sz="2400" dirty="0"/>
          </a:p>
        </p:txBody>
      </p:sp>
      <p:grpSp>
        <p:nvGrpSpPr>
          <p:cNvPr id="18" name="Skupina 17"/>
          <p:cNvGrpSpPr/>
          <p:nvPr/>
        </p:nvGrpSpPr>
        <p:grpSpPr>
          <a:xfrm>
            <a:off x="2411760" y="1156682"/>
            <a:ext cx="2304256" cy="400110"/>
            <a:chOff x="2267744" y="1124744"/>
            <a:chExt cx="2304256" cy="400110"/>
          </a:xfrm>
        </p:grpSpPr>
        <p:cxnSp>
          <p:nvCxnSpPr>
            <p:cNvPr id="19" name="Přímá spojovací šipka 18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0" name="TextovéPole 19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2411760" y="1628800"/>
            <a:ext cx="2304256" cy="400110"/>
            <a:chOff x="2267744" y="1124744"/>
            <a:chExt cx="2304256" cy="400110"/>
          </a:xfrm>
        </p:grpSpPr>
        <p:cxnSp>
          <p:nvCxnSpPr>
            <p:cNvPr id="22" name="Přímá spojovací šipka 21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3" name="TextovéPole 22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2411760" y="2132856"/>
            <a:ext cx="2304256" cy="400110"/>
            <a:chOff x="2267744" y="1124744"/>
            <a:chExt cx="2304256" cy="400110"/>
          </a:xfrm>
        </p:grpSpPr>
        <p:cxnSp>
          <p:nvCxnSpPr>
            <p:cNvPr id="25" name="Přímá spojovací šipka 24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6" name="TextovéPole 25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2411760" y="2636912"/>
            <a:ext cx="2304256" cy="400110"/>
            <a:chOff x="2267744" y="1124744"/>
            <a:chExt cx="2304256" cy="400110"/>
          </a:xfrm>
        </p:grpSpPr>
        <p:cxnSp>
          <p:nvCxnSpPr>
            <p:cNvPr id="28" name="Přímá spojovací šipka 27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9" name="TextovéPole 28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0" name="TextovéPole 29"/>
          <p:cNvSpPr txBox="1"/>
          <p:nvPr/>
        </p:nvSpPr>
        <p:spPr>
          <a:xfrm>
            <a:off x="899592" y="3501009"/>
            <a:ext cx="4464496" cy="276998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Vypočítej:</a:t>
            </a:r>
          </a:p>
          <a:p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/>
              <a:t>___________________________________</a:t>
            </a:r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endParaRPr lang="cs-CZ" dirty="0" smtClean="0"/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7020272" y="4181018"/>
            <a:ext cx="360040" cy="40011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1</a:t>
            </a:r>
            <a:endParaRPr lang="cs-CZ" sz="20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7020272" y="4613066"/>
            <a:ext cx="360040" cy="4001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2</a:t>
            </a:r>
            <a:endParaRPr lang="cs-CZ" sz="20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7020272" y="5045114"/>
            <a:ext cx="360040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3</a:t>
            </a:r>
            <a:endParaRPr lang="cs-CZ" sz="20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7020272" y="5477162"/>
            <a:ext cx="360040" cy="40011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4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7020272" y="5909210"/>
            <a:ext cx="360040" cy="40011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5</a:t>
            </a:r>
            <a:endParaRPr lang="cs-CZ" sz="20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6588224" y="4181018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Bez chyby</a:t>
            </a:r>
            <a:endParaRPr lang="cs-CZ" sz="20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588224" y="4613066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1 chyba</a:t>
            </a:r>
            <a:endParaRPr lang="cs-CZ" sz="20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6588224" y="5045114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2 chyby</a:t>
            </a:r>
            <a:endParaRPr lang="cs-CZ" sz="20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6588224" y="5477162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3 chyby</a:t>
            </a:r>
            <a:endParaRPr lang="cs-CZ" sz="20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6588224" y="5909210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4 chyby</a:t>
            </a:r>
            <a:endParaRPr lang="cs-CZ" sz="2000" dirty="0"/>
          </a:p>
        </p:txBody>
      </p:sp>
      <p:sp>
        <p:nvSpPr>
          <p:cNvPr id="41" name="Šipka doprava 40">
            <a:hlinkClick r:id="" action="ppaction://hlinkshowjump?jump=nextslide"/>
          </p:cNvPr>
          <p:cNvSpPr/>
          <p:nvPr/>
        </p:nvSpPr>
        <p:spPr>
          <a:xfrm>
            <a:off x="7092280" y="6309320"/>
            <a:ext cx="1656184" cy="548680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TextovéPole 41"/>
          <p:cNvSpPr txBox="1"/>
          <p:nvPr/>
        </p:nvSpPr>
        <p:spPr>
          <a:xfrm>
            <a:off x="7092280" y="637203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next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5940152" y="370774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HODNOCENÍ: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4" name="Zástupný symbol pro zápatí 4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124744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18697 : 7 =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628800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46092 : 6 =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132856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81477 : 9 =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2636912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27000 : 8 =</a:t>
            </a:r>
            <a:endParaRPr lang="cs-CZ" sz="24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464400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2671</a:t>
            </a:r>
            <a:endParaRPr lang="cs-CZ" sz="2400" dirty="0"/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680424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7682</a:t>
            </a:r>
            <a:endParaRPr lang="cs-CZ" sz="2400" dirty="0"/>
          </a:p>
        </p:txBody>
      </p:sp>
      <p:sp>
        <p:nvSpPr>
          <p:cNvPr id="8" name="TextovéPole 7">
            <a:hlinkClick r:id="rId2" action="ppaction://hlinksldjump"/>
          </p:cNvPr>
          <p:cNvSpPr txBox="1"/>
          <p:nvPr/>
        </p:nvSpPr>
        <p:spPr>
          <a:xfrm>
            <a:off x="572412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9053</a:t>
            </a:r>
            <a:endParaRPr lang="cs-CZ" sz="2400" dirty="0"/>
          </a:p>
        </p:txBody>
      </p:sp>
      <p:sp>
        <p:nvSpPr>
          <p:cNvPr id="9" name="TextovéPole 8">
            <a:hlinkClick r:id="rId2" action="ppaction://hlinksldjump"/>
          </p:cNvPr>
          <p:cNvSpPr txBox="1"/>
          <p:nvPr/>
        </p:nvSpPr>
        <p:spPr>
          <a:xfrm>
            <a:off x="572412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3375</a:t>
            </a:r>
            <a:endParaRPr lang="cs-CZ" sz="2400" dirty="0"/>
          </a:p>
        </p:txBody>
      </p:sp>
      <p:sp>
        <p:nvSpPr>
          <p:cNvPr id="10" name="TextovéPole 9">
            <a:hlinkClick r:id="rId3" action="ppaction://hlinksldjump"/>
          </p:cNvPr>
          <p:cNvSpPr txBox="1"/>
          <p:nvPr/>
        </p:nvSpPr>
        <p:spPr>
          <a:xfrm>
            <a:off x="572412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2643</a:t>
            </a:r>
            <a:endParaRPr lang="cs-CZ" sz="2400" dirty="0"/>
          </a:p>
        </p:txBody>
      </p:sp>
      <p:sp>
        <p:nvSpPr>
          <p:cNvPr id="11" name="TextovéPole 10">
            <a:hlinkClick r:id="rId3" action="ppaction://hlinksldjump"/>
          </p:cNvPr>
          <p:cNvSpPr txBox="1"/>
          <p:nvPr/>
        </p:nvSpPr>
        <p:spPr>
          <a:xfrm>
            <a:off x="680424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2" name="TextovéPole 11">
            <a:hlinkClick r:id="rId3" action="ppaction://hlinksldjump"/>
          </p:cNvPr>
          <p:cNvSpPr txBox="1"/>
          <p:nvPr/>
        </p:nvSpPr>
        <p:spPr>
          <a:xfrm>
            <a:off x="572412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7628</a:t>
            </a:r>
            <a:endParaRPr lang="cs-CZ" sz="2400" dirty="0"/>
          </a:p>
        </p:txBody>
      </p:sp>
      <p:sp>
        <p:nvSpPr>
          <p:cNvPr id="13" name="TextovéPole 12">
            <a:hlinkClick r:id="rId3" action="ppaction://hlinksldjump"/>
          </p:cNvPr>
          <p:cNvSpPr txBox="1"/>
          <p:nvPr/>
        </p:nvSpPr>
        <p:spPr>
          <a:xfrm>
            <a:off x="464400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4" name="TextovéPole 13">
            <a:hlinkClick r:id="rId3" action="ppaction://hlinksldjump"/>
          </p:cNvPr>
          <p:cNvSpPr txBox="1"/>
          <p:nvPr/>
        </p:nvSpPr>
        <p:spPr>
          <a:xfrm>
            <a:off x="464400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5" name="TextovéPole 14">
            <a:hlinkClick r:id="rId3" action="ppaction://hlinksldjump"/>
          </p:cNvPr>
          <p:cNvSpPr txBox="1"/>
          <p:nvPr/>
        </p:nvSpPr>
        <p:spPr>
          <a:xfrm>
            <a:off x="680424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9055</a:t>
            </a:r>
            <a:endParaRPr lang="cs-CZ" sz="2400" dirty="0"/>
          </a:p>
        </p:txBody>
      </p:sp>
      <p:sp>
        <p:nvSpPr>
          <p:cNvPr id="16" name="TextovéPole 15">
            <a:hlinkClick r:id="rId3" action="ppaction://hlinksldjump"/>
          </p:cNvPr>
          <p:cNvSpPr txBox="1"/>
          <p:nvPr/>
        </p:nvSpPr>
        <p:spPr>
          <a:xfrm>
            <a:off x="464400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3376</a:t>
            </a:r>
            <a:endParaRPr lang="cs-CZ" sz="2400" dirty="0"/>
          </a:p>
        </p:txBody>
      </p:sp>
      <p:sp>
        <p:nvSpPr>
          <p:cNvPr id="17" name="TextovéPole 16">
            <a:hlinkClick r:id="rId3" action="ppaction://hlinksldjump"/>
          </p:cNvPr>
          <p:cNvSpPr txBox="1"/>
          <p:nvPr/>
        </p:nvSpPr>
        <p:spPr>
          <a:xfrm>
            <a:off x="680424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grpSp>
        <p:nvGrpSpPr>
          <p:cNvPr id="18" name="Skupina 17"/>
          <p:cNvGrpSpPr/>
          <p:nvPr/>
        </p:nvGrpSpPr>
        <p:grpSpPr>
          <a:xfrm>
            <a:off x="2411760" y="1156682"/>
            <a:ext cx="2304256" cy="400110"/>
            <a:chOff x="2267744" y="1124744"/>
            <a:chExt cx="2304256" cy="400110"/>
          </a:xfrm>
        </p:grpSpPr>
        <p:cxnSp>
          <p:nvCxnSpPr>
            <p:cNvPr id="19" name="Přímá spojovací šipka 18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0" name="TextovéPole 19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2411760" y="1628800"/>
            <a:ext cx="2304256" cy="400110"/>
            <a:chOff x="2267744" y="1124744"/>
            <a:chExt cx="2304256" cy="400110"/>
          </a:xfrm>
        </p:grpSpPr>
        <p:cxnSp>
          <p:nvCxnSpPr>
            <p:cNvPr id="22" name="Přímá spojovací šipka 21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3" name="TextovéPole 22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2411760" y="2132856"/>
            <a:ext cx="2304256" cy="400110"/>
            <a:chOff x="2267744" y="1124744"/>
            <a:chExt cx="2304256" cy="400110"/>
          </a:xfrm>
        </p:grpSpPr>
        <p:cxnSp>
          <p:nvCxnSpPr>
            <p:cNvPr id="25" name="Přímá spojovací šipka 24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6" name="TextovéPole 25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2411760" y="2636912"/>
            <a:ext cx="2304256" cy="400110"/>
            <a:chOff x="2267744" y="1124744"/>
            <a:chExt cx="2304256" cy="400110"/>
          </a:xfrm>
        </p:grpSpPr>
        <p:cxnSp>
          <p:nvCxnSpPr>
            <p:cNvPr id="28" name="Přímá spojovací šipka 27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9" name="TextovéPole 28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0" name="TextovéPole 29"/>
          <p:cNvSpPr txBox="1"/>
          <p:nvPr/>
        </p:nvSpPr>
        <p:spPr>
          <a:xfrm>
            <a:off x="899592" y="3501009"/>
            <a:ext cx="4464496" cy="276998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Vypočítej:</a:t>
            </a:r>
          </a:p>
          <a:p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/>
              <a:t>___________________________________</a:t>
            </a:r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endParaRPr lang="cs-CZ" dirty="0" smtClean="0"/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7020272" y="4181018"/>
            <a:ext cx="360040" cy="40011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1</a:t>
            </a:r>
            <a:endParaRPr lang="cs-CZ" sz="20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7020272" y="4613066"/>
            <a:ext cx="360040" cy="4001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2</a:t>
            </a:r>
            <a:endParaRPr lang="cs-CZ" sz="20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7020272" y="5045114"/>
            <a:ext cx="360040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3</a:t>
            </a:r>
            <a:endParaRPr lang="cs-CZ" sz="20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7020272" y="5477162"/>
            <a:ext cx="360040" cy="40011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4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7020272" y="5909210"/>
            <a:ext cx="360040" cy="40011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5</a:t>
            </a:r>
            <a:endParaRPr lang="cs-CZ" sz="20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6588224" y="4181018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Bez chyby</a:t>
            </a:r>
            <a:endParaRPr lang="cs-CZ" sz="20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588224" y="4613066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1 chyba</a:t>
            </a:r>
            <a:endParaRPr lang="cs-CZ" sz="20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6588224" y="5045114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2 chyby</a:t>
            </a:r>
            <a:endParaRPr lang="cs-CZ" sz="20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6588224" y="5477162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3 chyby</a:t>
            </a:r>
            <a:endParaRPr lang="cs-CZ" sz="20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6588224" y="5909210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4 chyby</a:t>
            </a:r>
            <a:endParaRPr lang="cs-CZ" sz="2000" dirty="0"/>
          </a:p>
        </p:txBody>
      </p:sp>
      <p:sp>
        <p:nvSpPr>
          <p:cNvPr id="41" name="Šipka doprava 40">
            <a:hlinkClick r:id="" action="ppaction://hlinkshowjump?jump=nextslide"/>
          </p:cNvPr>
          <p:cNvSpPr/>
          <p:nvPr/>
        </p:nvSpPr>
        <p:spPr>
          <a:xfrm>
            <a:off x="7092280" y="6309320"/>
            <a:ext cx="1656184" cy="548680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TextovéPole 41"/>
          <p:cNvSpPr txBox="1"/>
          <p:nvPr/>
        </p:nvSpPr>
        <p:spPr>
          <a:xfrm>
            <a:off x="7092280" y="637203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next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5940152" y="370774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HODNOCENÍ: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5" name="Zástupný symbol pro zápatí 4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124744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31950</a:t>
            </a:r>
            <a:r>
              <a:rPr lang="cs-CZ" sz="2400" dirty="0" smtClean="0"/>
              <a:t> : 5 =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628800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29448</a:t>
            </a:r>
            <a:r>
              <a:rPr lang="cs-CZ" sz="2400" dirty="0" smtClean="0"/>
              <a:t> : 6 =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132856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24304</a:t>
            </a:r>
            <a:r>
              <a:rPr lang="cs-CZ" sz="2400" dirty="0" smtClean="0"/>
              <a:t> : </a:t>
            </a:r>
            <a:r>
              <a:rPr lang="en-US" sz="2400" dirty="0" smtClean="0"/>
              <a:t>7</a:t>
            </a:r>
            <a:r>
              <a:rPr lang="cs-CZ" sz="2400" dirty="0" smtClean="0"/>
              <a:t> =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2636912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23808</a:t>
            </a:r>
            <a:r>
              <a:rPr lang="cs-CZ" sz="2400" dirty="0" smtClean="0"/>
              <a:t> : </a:t>
            </a:r>
            <a:r>
              <a:rPr lang="en-US" sz="2400" dirty="0" smtClean="0"/>
              <a:t>8</a:t>
            </a:r>
            <a:r>
              <a:rPr lang="cs-CZ" sz="2400" dirty="0" smtClean="0"/>
              <a:t> =</a:t>
            </a:r>
            <a:endParaRPr lang="cs-CZ" sz="24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464400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6390</a:t>
            </a:r>
            <a:endParaRPr lang="cs-CZ" sz="2400" dirty="0"/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572412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4908</a:t>
            </a:r>
            <a:endParaRPr lang="cs-CZ" sz="2400" dirty="0"/>
          </a:p>
        </p:txBody>
      </p:sp>
      <p:sp>
        <p:nvSpPr>
          <p:cNvPr id="8" name="TextovéPole 7">
            <a:hlinkClick r:id="rId2" action="ppaction://hlinksldjump"/>
          </p:cNvPr>
          <p:cNvSpPr txBox="1"/>
          <p:nvPr/>
        </p:nvSpPr>
        <p:spPr>
          <a:xfrm>
            <a:off x="464400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3472</a:t>
            </a:r>
            <a:endParaRPr lang="cs-CZ" sz="2400" dirty="0"/>
          </a:p>
        </p:txBody>
      </p:sp>
      <p:sp>
        <p:nvSpPr>
          <p:cNvPr id="9" name="TextovéPole 8">
            <a:hlinkClick r:id="rId2" action="ppaction://hlinksldjump"/>
          </p:cNvPr>
          <p:cNvSpPr txBox="1"/>
          <p:nvPr/>
        </p:nvSpPr>
        <p:spPr>
          <a:xfrm>
            <a:off x="572412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2976</a:t>
            </a:r>
            <a:endParaRPr lang="cs-CZ" sz="2400" dirty="0"/>
          </a:p>
        </p:txBody>
      </p:sp>
      <p:sp>
        <p:nvSpPr>
          <p:cNvPr id="10" name="TextovéPole 9">
            <a:hlinkClick r:id="rId3" action="ppaction://hlinksldjump"/>
          </p:cNvPr>
          <p:cNvSpPr txBox="1"/>
          <p:nvPr/>
        </p:nvSpPr>
        <p:spPr>
          <a:xfrm>
            <a:off x="572412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1" name="TextovéPole 10">
            <a:hlinkClick r:id="rId3" action="ppaction://hlinksldjump"/>
          </p:cNvPr>
          <p:cNvSpPr txBox="1"/>
          <p:nvPr/>
        </p:nvSpPr>
        <p:spPr>
          <a:xfrm>
            <a:off x="680424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6490</a:t>
            </a:r>
            <a:endParaRPr lang="cs-CZ" sz="2400" dirty="0"/>
          </a:p>
        </p:txBody>
      </p:sp>
      <p:sp>
        <p:nvSpPr>
          <p:cNvPr id="12" name="TextovéPole 11">
            <a:hlinkClick r:id="rId3" action="ppaction://hlinksldjump"/>
          </p:cNvPr>
          <p:cNvSpPr txBox="1"/>
          <p:nvPr/>
        </p:nvSpPr>
        <p:spPr>
          <a:xfrm>
            <a:off x="680424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3" name="TextovéPole 12">
            <a:hlinkClick r:id="rId3" action="ppaction://hlinksldjump"/>
          </p:cNvPr>
          <p:cNvSpPr txBox="1"/>
          <p:nvPr/>
        </p:nvSpPr>
        <p:spPr>
          <a:xfrm>
            <a:off x="464400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4988</a:t>
            </a:r>
            <a:endParaRPr lang="cs-CZ" sz="2400" dirty="0"/>
          </a:p>
        </p:txBody>
      </p:sp>
      <p:sp>
        <p:nvSpPr>
          <p:cNvPr id="14" name="TextovéPole 13">
            <a:hlinkClick r:id="rId3" action="ppaction://hlinksldjump"/>
          </p:cNvPr>
          <p:cNvSpPr txBox="1"/>
          <p:nvPr/>
        </p:nvSpPr>
        <p:spPr>
          <a:xfrm>
            <a:off x="572412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5" name="TextovéPole 14">
            <a:hlinkClick r:id="rId3" action="ppaction://hlinksldjump"/>
          </p:cNvPr>
          <p:cNvSpPr txBox="1"/>
          <p:nvPr/>
        </p:nvSpPr>
        <p:spPr>
          <a:xfrm>
            <a:off x="680424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3473</a:t>
            </a:r>
            <a:endParaRPr lang="cs-CZ" sz="2400" dirty="0"/>
          </a:p>
        </p:txBody>
      </p:sp>
      <p:sp>
        <p:nvSpPr>
          <p:cNvPr id="16" name="TextovéPole 15">
            <a:hlinkClick r:id="rId3" action="ppaction://hlinksldjump"/>
          </p:cNvPr>
          <p:cNvSpPr txBox="1"/>
          <p:nvPr/>
        </p:nvSpPr>
        <p:spPr>
          <a:xfrm>
            <a:off x="464400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7" name="TextovéPole 16">
            <a:hlinkClick r:id="rId3" action="ppaction://hlinksldjump"/>
          </p:cNvPr>
          <p:cNvSpPr txBox="1"/>
          <p:nvPr/>
        </p:nvSpPr>
        <p:spPr>
          <a:xfrm>
            <a:off x="680424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2978</a:t>
            </a:r>
            <a:endParaRPr lang="cs-CZ" sz="2400" dirty="0"/>
          </a:p>
        </p:txBody>
      </p:sp>
      <p:grpSp>
        <p:nvGrpSpPr>
          <p:cNvPr id="18" name="Skupina 17"/>
          <p:cNvGrpSpPr/>
          <p:nvPr/>
        </p:nvGrpSpPr>
        <p:grpSpPr>
          <a:xfrm>
            <a:off x="2411760" y="1156682"/>
            <a:ext cx="2304256" cy="400110"/>
            <a:chOff x="2267744" y="1124744"/>
            <a:chExt cx="2304256" cy="400110"/>
          </a:xfrm>
        </p:grpSpPr>
        <p:cxnSp>
          <p:nvCxnSpPr>
            <p:cNvPr id="19" name="Přímá spojovací šipka 18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0" name="TextovéPole 19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2411760" y="1628800"/>
            <a:ext cx="2304256" cy="400110"/>
            <a:chOff x="2267744" y="1124744"/>
            <a:chExt cx="2304256" cy="400110"/>
          </a:xfrm>
        </p:grpSpPr>
        <p:cxnSp>
          <p:nvCxnSpPr>
            <p:cNvPr id="22" name="Přímá spojovací šipka 21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3" name="TextovéPole 22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2411760" y="2132856"/>
            <a:ext cx="2304256" cy="400110"/>
            <a:chOff x="2267744" y="1124744"/>
            <a:chExt cx="2304256" cy="400110"/>
          </a:xfrm>
        </p:grpSpPr>
        <p:cxnSp>
          <p:nvCxnSpPr>
            <p:cNvPr id="25" name="Přímá spojovací šipka 24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6" name="TextovéPole 25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2411760" y="2636912"/>
            <a:ext cx="2304256" cy="400110"/>
            <a:chOff x="2267744" y="1124744"/>
            <a:chExt cx="2304256" cy="400110"/>
          </a:xfrm>
        </p:grpSpPr>
        <p:cxnSp>
          <p:nvCxnSpPr>
            <p:cNvPr id="28" name="Přímá spojovací šipka 27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9" name="TextovéPole 28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0" name="TextovéPole 29"/>
          <p:cNvSpPr txBox="1"/>
          <p:nvPr/>
        </p:nvSpPr>
        <p:spPr>
          <a:xfrm>
            <a:off x="899592" y="3501009"/>
            <a:ext cx="4464496" cy="276998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Vypočítej:</a:t>
            </a:r>
          </a:p>
          <a:p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/>
              <a:t>___________________________________</a:t>
            </a:r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endParaRPr lang="cs-CZ" dirty="0" smtClean="0"/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7020272" y="4181018"/>
            <a:ext cx="360040" cy="40011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1</a:t>
            </a:r>
            <a:endParaRPr lang="cs-CZ" sz="20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7020272" y="4613066"/>
            <a:ext cx="360040" cy="4001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2</a:t>
            </a:r>
            <a:endParaRPr lang="cs-CZ" sz="20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7020272" y="5045114"/>
            <a:ext cx="360040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3</a:t>
            </a:r>
            <a:endParaRPr lang="cs-CZ" sz="20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7020272" y="5477162"/>
            <a:ext cx="360040" cy="40011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4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7020272" y="5909210"/>
            <a:ext cx="360040" cy="40011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5</a:t>
            </a:r>
            <a:endParaRPr lang="cs-CZ" sz="20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6588224" y="4181018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Bez chyby</a:t>
            </a:r>
            <a:endParaRPr lang="cs-CZ" sz="20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588224" y="4613066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1 chyba</a:t>
            </a:r>
            <a:endParaRPr lang="cs-CZ" sz="20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6588224" y="5045114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2 chyby</a:t>
            </a:r>
            <a:endParaRPr lang="cs-CZ" sz="20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6588224" y="5477162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3 chyby</a:t>
            </a:r>
            <a:endParaRPr lang="cs-CZ" sz="20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6588224" y="5909210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4 chyby</a:t>
            </a:r>
            <a:endParaRPr lang="cs-CZ" sz="2000" dirty="0"/>
          </a:p>
        </p:txBody>
      </p:sp>
      <p:sp>
        <p:nvSpPr>
          <p:cNvPr id="41" name="Šipka doprava 40">
            <a:hlinkClick r:id="" action="ppaction://hlinkshowjump?jump=nextslide"/>
          </p:cNvPr>
          <p:cNvSpPr/>
          <p:nvPr/>
        </p:nvSpPr>
        <p:spPr>
          <a:xfrm>
            <a:off x="7092280" y="6309320"/>
            <a:ext cx="1656184" cy="548680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TextovéPole 41"/>
          <p:cNvSpPr txBox="1"/>
          <p:nvPr/>
        </p:nvSpPr>
        <p:spPr>
          <a:xfrm>
            <a:off x="7092280" y="637203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next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5940152" y="370774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HODNOCENÍ: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4" name="Zástupný symbol pro zápatí 4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124744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33039</a:t>
            </a:r>
            <a:r>
              <a:rPr lang="cs-CZ" sz="2400" dirty="0" smtClean="0"/>
              <a:t> : </a:t>
            </a:r>
            <a:r>
              <a:rPr lang="en-US" sz="2400" dirty="0" smtClean="0"/>
              <a:t>9</a:t>
            </a:r>
            <a:r>
              <a:rPr lang="cs-CZ" sz="2400" dirty="0" smtClean="0"/>
              <a:t> =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628800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56656</a:t>
            </a:r>
            <a:r>
              <a:rPr lang="cs-CZ" sz="2400" dirty="0" smtClean="0"/>
              <a:t> : </a:t>
            </a:r>
            <a:r>
              <a:rPr lang="en-US" sz="2400" dirty="0" smtClean="0"/>
              <a:t>8</a:t>
            </a:r>
            <a:r>
              <a:rPr lang="cs-CZ" sz="2400" dirty="0" smtClean="0"/>
              <a:t> =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132856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42371</a:t>
            </a:r>
            <a:r>
              <a:rPr lang="cs-CZ" sz="2400" dirty="0" smtClean="0"/>
              <a:t> : </a:t>
            </a:r>
            <a:r>
              <a:rPr lang="en-US" sz="2400" dirty="0" smtClean="0"/>
              <a:t>7</a:t>
            </a:r>
            <a:r>
              <a:rPr lang="cs-CZ" sz="2400" dirty="0" smtClean="0"/>
              <a:t> =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2636912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44250</a:t>
            </a:r>
            <a:r>
              <a:rPr lang="cs-CZ" sz="2400" dirty="0" smtClean="0"/>
              <a:t> : </a:t>
            </a:r>
            <a:r>
              <a:rPr lang="en-US" sz="2400" dirty="0" smtClean="0"/>
              <a:t>6</a:t>
            </a:r>
            <a:r>
              <a:rPr lang="cs-CZ" sz="2400" dirty="0" smtClean="0"/>
              <a:t> =</a:t>
            </a:r>
            <a:endParaRPr lang="cs-CZ" sz="24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680424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3</a:t>
            </a:r>
            <a:r>
              <a:rPr lang="cs-CZ" sz="2400" dirty="0" smtClean="0"/>
              <a:t>671</a:t>
            </a:r>
            <a:endParaRPr lang="cs-CZ" sz="2400" dirty="0"/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572412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8" name="TextovéPole 7">
            <a:hlinkClick r:id="rId2" action="ppaction://hlinksldjump"/>
          </p:cNvPr>
          <p:cNvSpPr txBox="1"/>
          <p:nvPr/>
        </p:nvSpPr>
        <p:spPr>
          <a:xfrm>
            <a:off x="572412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6</a:t>
            </a:r>
            <a:r>
              <a:rPr lang="cs-CZ" sz="2400" dirty="0" smtClean="0"/>
              <a:t>053</a:t>
            </a:r>
            <a:endParaRPr lang="cs-CZ" sz="2400" dirty="0"/>
          </a:p>
        </p:txBody>
      </p:sp>
      <p:sp>
        <p:nvSpPr>
          <p:cNvPr id="9" name="TextovéPole 8">
            <a:hlinkClick r:id="rId2" action="ppaction://hlinksldjump"/>
          </p:cNvPr>
          <p:cNvSpPr txBox="1"/>
          <p:nvPr/>
        </p:nvSpPr>
        <p:spPr>
          <a:xfrm>
            <a:off x="464400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7</a:t>
            </a:r>
            <a:r>
              <a:rPr lang="cs-CZ" sz="2400" dirty="0" smtClean="0"/>
              <a:t>375</a:t>
            </a:r>
            <a:endParaRPr lang="cs-CZ" sz="2400" dirty="0"/>
          </a:p>
        </p:txBody>
      </p:sp>
      <p:sp>
        <p:nvSpPr>
          <p:cNvPr id="10" name="TextovéPole 9">
            <a:hlinkClick r:id="rId3" action="ppaction://hlinksldjump"/>
          </p:cNvPr>
          <p:cNvSpPr txBox="1"/>
          <p:nvPr/>
        </p:nvSpPr>
        <p:spPr>
          <a:xfrm>
            <a:off x="572412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1" name="TextovéPole 10">
            <a:hlinkClick r:id="rId3" action="ppaction://hlinksldjump"/>
          </p:cNvPr>
          <p:cNvSpPr txBox="1"/>
          <p:nvPr/>
        </p:nvSpPr>
        <p:spPr>
          <a:xfrm>
            <a:off x="464400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3672</a:t>
            </a:r>
            <a:endParaRPr lang="cs-CZ" sz="2400" dirty="0"/>
          </a:p>
        </p:txBody>
      </p:sp>
      <p:sp>
        <p:nvSpPr>
          <p:cNvPr id="12" name="TextovéPole 11">
            <a:hlinkClick r:id="rId3" action="ppaction://hlinksldjump"/>
          </p:cNvPr>
          <p:cNvSpPr txBox="1"/>
          <p:nvPr/>
        </p:nvSpPr>
        <p:spPr>
          <a:xfrm>
            <a:off x="680424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7028</a:t>
            </a:r>
            <a:endParaRPr lang="cs-CZ" sz="2400" dirty="0"/>
          </a:p>
        </p:txBody>
      </p:sp>
      <p:sp>
        <p:nvSpPr>
          <p:cNvPr id="13" name="TextovéPole 12">
            <a:hlinkClick r:id="rId3" action="ppaction://hlinksldjump"/>
          </p:cNvPr>
          <p:cNvSpPr txBox="1"/>
          <p:nvPr/>
        </p:nvSpPr>
        <p:spPr>
          <a:xfrm>
            <a:off x="464400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7089</a:t>
            </a:r>
            <a:endParaRPr lang="cs-CZ" sz="2400" dirty="0"/>
          </a:p>
        </p:txBody>
      </p:sp>
      <p:sp>
        <p:nvSpPr>
          <p:cNvPr id="14" name="TextovéPole 13">
            <a:hlinkClick r:id="rId3" action="ppaction://hlinksldjump"/>
          </p:cNvPr>
          <p:cNvSpPr txBox="1"/>
          <p:nvPr/>
        </p:nvSpPr>
        <p:spPr>
          <a:xfrm>
            <a:off x="464400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6055</a:t>
            </a:r>
            <a:endParaRPr lang="cs-CZ" sz="2400" dirty="0"/>
          </a:p>
        </p:txBody>
      </p:sp>
      <p:sp>
        <p:nvSpPr>
          <p:cNvPr id="15" name="TextovéPole 14">
            <a:hlinkClick r:id="rId3" action="ppaction://hlinksldjump"/>
          </p:cNvPr>
          <p:cNvSpPr txBox="1"/>
          <p:nvPr/>
        </p:nvSpPr>
        <p:spPr>
          <a:xfrm>
            <a:off x="680424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6" name="TextovéPole 15">
            <a:hlinkClick r:id="rId3" action="ppaction://hlinksldjump"/>
          </p:cNvPr>
          <p:cNvSpPr txBox="1"/>
          <p:nvPr/>
        </p:nvSpPr>
        <p:spPr>
          <a:xfrm>
            <a:off x="5724128" y="2708920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7" name="TextovéPole 16">
            <a:hlinkClick r:id="rId3" action="ppaction://hlinksldjump"/>
          </p:cNvPr>
          <p:cNvSpPr txBox="1"/>
          <p:nvPr/>
        </p:nvSpPr>
        <p:spPr>
          <a:xfrm>
            <a:off x="680424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7775</a:t>
            </a:r>
            <a:endParaRPr lang="cs-CZ" sz="2400" dirty="0"/>
          </a:p>
        </p:txBody>
      </p:sp>
      <p:grpSp>
        <p:nvGrpSpPr>
          <p:cNvPr id="18" name="Skupina 17"/>
          <p:cNvGrpSpPr/>
          <p:nvPr/>
        </p:nvGrpSpPr>
        <p:grpSpPr>
          <a:xfrm>
            <a:off x="2411760" y="1156682"/>
            <a:ext cx="2304256" cy="400110"/>
            <a:chOff x="2267744" y="1124744"/>
            <a:chExt cx="2304256" cy="400110"/>
          </a:xfrm>
        </p:grpSpPr>
        <p:cxnSp>
          <p:nvCxnSpPr>
            <p:cNvPr id="19" name="Přímá spojovací šipka 18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0" name="TextovéPole 19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2411760" y="1628800"/>
            <a:ext cx="2304256" cy="400110"/>
            <a:chOff x="2267744" y="1124744"/>
            <a:chExt cx="2304256" cy="400110"/>
          </a:xfrm>
        </p:grpSpPr>
        <p:cxnSp>
          <p:nvCxnSpPr>
            <p:cNvPr id="22" name="Přímá spojovací šipka 21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3" name="TextovéPole 22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2411760" y="2132856"/>
            <a:ext cx="2304256" cy="400110"/>
            <a:chOff x="2267744" y="1124744"/>
            <a:chExt cx="2304256" cy="400110"/>
          </a:xfrm>
        </p:grpSpPr>
        <p:cxnSp>
          <p:nvCxnSpPr>
            <p:cNvPr id="25" name="Přímá spojovací šipka 24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6" name="TextovéPole 25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2411760" y="2636912"/>
            <a:ext cx="2304256" cy="400110"/>
            <a:chOff x="2267744" y="1124744"/>
            <a:chExt cx="2304256" cy="400110"/>
          </a:xfrm>
        </p:grpSpPr>
        <p:cxnSp>
          <p:nvCxnSpPr>
            <p:cNvPr id="28" name="Přímá spojovací šipka 27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9" name="TextovéPole 28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0" name="TextovéPole 29"/>
          <p:cNvSpPr txBox="1"/>
          <p:nvPr/>
        </p:nvSpPr>
        <p:spPr>
          <a:xfrm>
            <a:off x="899592" y="3501009"/>
            <a:ext cx="4464496" cy="276998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Vypočítej:</a:t>
            </a:r>
          </a:p>
          <a:p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/>
              <a:t>___________________________________</a:t>
            </a:r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endParaRPr lang="cs-CZ" dirty="0" smtClean="0"/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7020272" y="4181018"/>
            <a:ext cx="360040" cy="40011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1</a:t>
            </a:r>
            <a:endParaRPr lang="cs-CZ" sz="20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7020272" y="4613066"/>
            <a:ext cx="360040" cy="4001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2</a:t>
            </a:r>
            <a:endParaRPr lang="cs-CZ" sz="20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7020272" y="5045114"/>
            <a:ext cx="360040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3</a:t>
            </a:r>
            <a:endParaRPr lang="cs-CZ" sz="20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7020272" y="5477162"/>
            <a:ext cx="360040" cy="40011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4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7020272" y="5909210"/>
            <a:ext cx="360040" cy="40011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5</a:t>
            </a:r>
            <a:endParaRPr lang="cs-CZ" sz="20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6588224" y="4181018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Bez chyby</a:t>
            </a:r>
            <a:endParaRPr lang="cs-CZ" sz="20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588224" y="4613066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1 chyba</a:t>
            </a:r>
            <a:endParaRPr lang="cs-CZ" sz="20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6588224" y="5045114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2 chyby</a:t>
            </a:r>
            <a:endParaRPr lang="cs-CZ" sz="20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6588224" y="5477162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3 chyby</a:t>
            </a:r>
            <a:endParaRPr lang="cs-CZ" sz="20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6588224" y="5909210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4 chyby</a:t>
            </a:r>
            <a:endParaRPr lang="cs-CZ" sz="2000" dirty="0"/>
          </a:p>
        </p:txBody>
      </p:sp>
      <p:sp>
        <p:nvSpPr>
          <p:cNvPr id="41" name="Šipka doprava 40">
            <a:hlinkClick r:id="" action="ppaction://hlinkshowjump?jump=nextslide"/>
          </p:cNvPr>
          <p:cNvSpPr/>
          <p:nvPr/>
        </p:nvSpPr>
        <p:spPr>
          <a:xfrm>
            <a:off x="7092280" y="6309320"/>
            <a:ext cx="1656184" cy="548680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TextovéPole 41"/>
          <p:cNvSpPr txBox="1"/>
          <p:nvPr/>
        </p:nvSpPr>
        <p:spPr>
          <a:xfrm>
            <a:off x="7092280" y="637203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next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5940152" y="370774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HODNOCENÍ: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4" name="Zástupný symbol pro zápatí 4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124744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27484</a:t>
            </a:r>
            <a:r>
              <a:rPr lang="cs-CZ" sz="2400" dirty="0" smtClean="0"/>
              <a:t> : 4 =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628800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71568</a:t>
            </a:r>
            <a:r>
              <a:rPr lang="cs-CZ" sz="2400" dirty="0" smtClean="0"/>
              <a:t> : 9 =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132856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75464</a:t>
            </a:r>
            <a:r>
              <a:rPr lang="cs-CZ" sz="2400" dirty="0" smtClean="0"/>
              <a:t>: 8 =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2636912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293</a:t>
            </a:r>
            <a:r>
              <a:rPr lang="cs-CZ" sz="2400" dirty="0" smtClean="0"/>
              <a:t>25 : 3 =</a:t>
            </a:r>
            <a:endParaRPr lang="cs-CZ" sz="24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464400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68</a:t>
            </a:r>
            <a:r>
              <a:rPr lang="cs-CZ" sz="2400" dirty="0" smtClean="0"/>
              <a:t>71</a:t>
            </a:r>
            <a:endParaRPr lang="cs-CZ" sz="2400" dirty="0"/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680424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7</a:t>
            </a:r>
            <a:r>
              <a:rPr lang="en-US" sz="2400" dirty="0" smtClean="0"/>
              <a:t>95</a:t>
            </a:r>
            <a:r>
              <a:rPr lang="cs-CZ" sz="2400" dirty="0" smtClean="0"/>
              <a:t>2</a:t>
            </a:r>
            <a:endParaRPr lang="cs-CZ" sz="2400" dirty="0"/>
          </a:p>
        </p:txBody>
      </p:sp>
      <p:sp>
        <p:nvSpPr>
          <p:cNvPr id="8" name="TextovéPole 7">
            <a:hlinkClick r:id="rId2" action="ppaction://hlinksldjump"/>
          </p:cNvPr>
          <p:cNvSpPr txBox="1"/>
          <p:nvPr/>
        </p:nvSpPr>
        <p:spPr>
          <a:xfrm>
            <a:off x="572412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9</a:t>
            </a:r>
            <a:r>
              <a:rPr lang="en-US" sz="2400" dirty="0" smtClean="0"/>
              <a:t>43</a:t>
            </a:r>
            <a:r>
              <a:rPr lang="cs-CZ" sz="2400" dirty="0" smtClean="0"/>
              <a:t>3</a:t>
            </a:r>
            <a:endParaRPr lang="cs-CZ" sz="2400" dirty="0"/>
          </a:p>
        </p:txBody>
      </p:sp>
      <p:sp>
        <p:nvSpPr>
          <p:cNvPr id="9" name="TextovéPole 8">
            <a:hlinkClick r:id="rId2" action="ppaction://hlinksldjump"/>
          </p:cNvPr>
          <p:cNvSpPr txBox="1"/>
          <p:nvPr/>
        </p:nvSpPr>
        <p:spPr>
          <a:xfrm>
            <a:off x="572412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97</a:t>
            </a:r>
            <a:r>
              <a:rPr lang="cs-CZ" sz="2400" dirty="0" smtClean="0"/>
              <a:t>75</a:t>
            </a:r>
            <a:endParaRPr lang="cs-CZ" sz="2400" dirty="0"/>
          </a:p>
        </p:txBody>
      </p:sp>
      <p:sp>
        <p:nvSpPr>
          <p:cNvPr id="10" name="TextovéPole 9">
            <a:hlinkClick r:id="rId3" action="ppaction://hlinksldjump"/>
          </p:cNvPr>
          <p:cNvSpPr txBox="1"/>
          <p:nvPr/>
        </p:nvSpPr>
        <p:spPr>
          <a:xfrm>
            <a:off x="572412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/>
              <a:t>6</a:t>
            </a:r>
            <a:r>
              <a:rPr lang="en-US" sz="2400" dirty="0" smtClean="0"/>
              <a:t>071</a:t>
            </a:r>
            <a:endParaRPr lang="cs-CZ" sz="2400" dirty="0"/>
          </a:p>
        </p:txBody>
      </p:sp>
      <p:sp>
        <p:nvSpPr>
          <p:cNvPr id="11" name="TextovéPole 10">
            <a:hlinkClick r:id="rId3" action="ppaction://hlinksldjump"/>
          </p:cNvPr>
          <p:cNvSpPr txBox="1"/>
          <p:nvPr/>
        </p:nvSpPr>
        <p:spPr>
          <a:xfrm>
            <a:off x="680424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2" name="TextovéPole 11">
            <a:hlinkClick r:id="rId3" action="ppaction://hlinksldjump"/>
          </p:cNvPr>
          <p:cNvSpPr txBox="1"/>
          <p:nvPr/>
        </p:nvSpPr>
        <p:spPr>
          <a:xfrm>
            <a:off x="572412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7954</a:t>
            </a:r>
            <a:endParaRPr lang="cs-CZ" sz="2400" dirty="0"/>
          </a:p>
        </p:txBody>
      </p:sp>
      <p:sp>
        <p:nvSpPr>
          <p:cNvPr id="13" name="TextovéPole 12">
            <a:hlinkClick r:id="rId3" action="ppaction://hlinksldjump"/>
          </p:cNvPr>
          <p:cNvSpPr txBox="1"/>
          <p:nvPr/>
        </p:nvSpPr>
        <p:spPr>
          <a:xfrm>
            <a:off x="464400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4" name="TextovéPole 13">
            <a:hlinkClick r:id="rId3" action="ppaction://hlinksldjump"/>
          </p:cNvPr>
          <p:cNvSpPr txBox="1"/>
          <p:nvPr/>
        </p:nvSpPr>
        <p:spPr>
          <a:xfrm>
            <a:off x="464400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5" name="TextovéPole 14">
            <a:hlinkClick r:id="rId3" action="ppaction://hlinksldjump"/>
          </p:cNvPr>
          <p:cNvSpPr txBox="1"/>
          <p:nvPr/>
        </p:nvSpPr>
        <p:spPr>
          <a:xfrm>
            <a:off x="680424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9483</a:t>
            </a:r>
            <a:endParaRPr lang="cs-CZ" sz="2400" dirty="0"/>
          </a:p>
        </p:txBody>
      </p:sp>
      <p:sp>
        <p:nvSpPr>
          <p:cNvPr id="16" name="TextovéPole 15">
            <a:hlinkClick r:id="rId3" action="ppaction://hlinksldjump"/>
          </p:cNvPr>
          <p:cNvSpPr txBox="1"/>
          <p:nvPr/>
        </p:nvSpPr>
        <p:spPr>
          <a:xfrm>
            <a:off x="464400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7" name="TextovéPole 16">
            <a:hlinkClick r:id="rId3" action="ppaction://hlinksldjump"/>
          </p:cNvPr>
          <p:cNvSpPr txBox="1"/>
          <p:nvPr/>
        </p:nvSpPr>
        <p:spPr>
          <a:xfrm>
            <a:off x="680424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9757</a:t>
            </a:r>
            <a:endParaRPr lang="cs-CZ" sz="2400" dirty="0"/>
          </a:p>
        </p:txBody>
      </p:sp>
      <p:grpSp>
        <p:nvGrpSpPr>
          <p:cNvPr id="18" name="Skupina 17"/>
          <p:cNvGrpSpPr/>
          <p:nvPr/>
        </p:nvGrpSpPr>
        <p:grpSpPr>
          <a:xfrm>
            <a:off x="2411760" y="1156682"/>
            <a:ext cx="2304256" cy="400110"/>
            <a:chOff x="2267744" y="1124744"/>
            <a:chExt cx="2304256" cy="400110"/>
          </a:xfrm>
        </p:grpSpPr>
        <p:cxnSp>
          <p:nvCxnSpPr>
            <p:cNvPr id="19" name="Přímá spojovací šipka 18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0" name="TextovéPole 19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2411760" y="1628800"/>
            <a:ext cx="2304256" cy="400110"/>
            <a:chOff x="2267744" y="1124744"/>
            <a:chExt cx="2304256" cy="400110"/>
          </a:xfrm>
        </p:grpSpPr>
        <p:cxnSp>
          <p:nvCxnSpPr>
            <p:cNvPr id="22" name="Přímá spojovací šipka 21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3" name="TextovéPole 22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2411760" y="2132856"/>
            <a:ext cx="2304256" cy="400110"/>
            <a:chOff x="2267744" y="1124744"/>
            <a:chExt cx="2304256" cy="400110"/>
          </a:xfrm>
        </p:grpSpPr>
        <p:cxnSp>
          <p:nvCxnSpPr>
            <p:cNvPr id="25" name="Přímá spojovací šipka 24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6" name="TextovéPole 25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2411760" y="2636912"/>
            <a:ext cx="2304256" cy="400110"/>
            <a:chOff x="2267744" y="1124744"/>
            <a:chExt cx="2304256" cy="400110"/>
          </a:xfrm>
        </p:grpSpPr>
        <p:cxnSp>
          <p:nvCxnSpPr>
            <p:cNvPr id="28" name="Přímá spojovací šipka 27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9" name="TextovéPole 28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0" name="TextovéPole 29"/>
          <p:cNvSpPr txBox="1"/>
          <p:nvPr/>
        </p:nvSpPr>
        <p:spPr>
          <a:xfrm>
            <a:off x="899592" y="3501009"/>
            <a:ext cx="4464496" cy="276998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Vypočítej:</a:t>
            </a:r>
          </a:p>
          <a:p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/>
              <a:t>___________________________________</a:t>
            </a:r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endParaRPr lang="cs-CZ" dirty="0" smtClean="0"/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7020272" y="4181018"/>
            <a:ext cx="360040" cy="40011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1</a:t>
            </a:r>
            <a:endParaRPr lang="cs-CZ" sz="20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7020272" y="4613066"/>
            <a:ext cx="360040" cy="4001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2</a:t>
            </a:r>
            <a:endParaRPr lang="cs-CZ" sz="20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7020272" y="5045114"/>
            <a:ext cx="360040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3</a:t>
            </a:r>
            <a:endParaRPr lang="cs-CZ" sz="20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7020272" y="5477162"/>
            <a:ext cx="360040" cy="40011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4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7020272" y="5909210"/>
            <a:ext cx="360040" cy="40011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5</a:t>
            </a:r>
            <a:endParaRPr lang="cs-CZ" sz="20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6588224" y="4181018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Bez chyby</a:t>
            </a:r>
            <a:endParaRPr lang="cs-CZ" sz="20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588224" y="4613066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1 chyba</a:t>
            </a:r>
            <a:endParaRPr lang="cs-CZ" sz="20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6588224" y="5045114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2 chyby</a:t>
            </a:r>
            <a:endParaRPr lang="cs-CZ" sz="20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6588224" y="5477162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3 chyby</a:t>
            </a:r>
            <a:endParaRPr lang="cs-CZ" sz="20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6588224" y="5909210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4 chyby</a:t>
            </a:r>
            <a:endParaRPr lang="cs-CZ" sz="2000" dirty="0"/>
          </a:p>
        </p:txBody>
      </p:sp>
      <p:sp>
        <p:nvSpPr>
          <p:cNvPr id="41" name="Šipka doprava 40">
            <a:hlinkClick r:id="" action="ppaction://hlinkshowjump?jump=nextslide"/>
          </p:cNvPr>
          <p:cNvSpPr/>
          <p:nvPr/>
        </p:nvSpPr>
        <p:spPr>
          <a:xfrm>
            <a:off x="7092280" y="6309320"/>
            <a:ext cx="1656184" cy="548680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TextovéPole 41"/>
          <p:cNvSpPr txBox="1"/>
          <p:nvPr/>
        </p:nvSpPr>
        <p:spPr>
          <a:xfrm>
            <a:off x="7092280" y="637203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next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5940152" y="370774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HODNOCENÍ: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4" name="Zástupný symbol pro zápatí 4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124744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38820 </a:t>
            </a:r>
            <a:r>
              <a:rPr lang="cs-CZ" sz="2400" dirty="0" smtClean="0"/>
              <a:t>: </a:t>
            </a:r>
            <a:r>
              <a:rPr lang="en-US" sz="2400" dirty="0" smtClean="0"/>
              <a:t>5</a:t>
            </a:r>
            <a:r>
              <a:rPr lang="cs-CZ" sz="2400" dirty="0" smtClean="0"/>
              <a:t> =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628800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48807</a:t>
            </a:r>
            <a:r>
              <a:rPr lang="cs-CZ" sz="2400" dirty="0" smtClean="0"/>
              <a:t> : 9 =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132856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58800</a:t>
            </a:r>
            <a:r>
              <a:rPr lang="cs-CZ" sz="2400" dirty="0" smtClean="0"/>
              <a:t> : </a:t>
            </a:r>
            <a:r>
              <a:rPr lang="en-US" sz="2400" dirty="0" smtClean="0"/>
              <a:t>6</a:t>
            </a:r>
            <a:r>
              <a:rPr lang="cs-CZ" sz="2400" dirty="0" smtClean="0"/>
              <a:t> =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2636912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16940</a:t>
            </a:r>
            <a:r>
              <a:rPr lang="cs-CZ" sz="2400" dirty="0" smtClean="0"/>
              <a:t> : </a:t>
            </a:r>
            <a:r>
              <a:rPr lang="en-US" sz="2400" dirty="0" smtClean="0"/>
              <a:t>4</a:t>
            </a:r>
            <a:r>
              <a:rPr lang="cs-CZ" sz="2400" dirty="0" smtClean="0"/>
              <a:t> =</a:t>
            </a:r>
            <a:endParaRPr lang="cs-CZ" sz="24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572412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7764</a:t>
            </a:r>
            <a:endParaRPr lang="cs-CZ" sz="2400" dirty="0"/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680424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5423</a:t>
            </a:r>
            <a:endParaRPr lang="cs-CZ" sz="2400" dirty="0"/>
          </a:p>
        </p:txBody>
      </p:sp>
      <p:sp>
        <p:nvSpPr>
          <p:cNvPr id="8" name="TextovéPole 7">
            <a:hlinkClick r:id="rId2" action="ppaction://hlinksldjump"/>
          </p:cNvPr>
          <p:cNvSpPr txBox="1"/>
          <p:nvPr/>
        </p:nvSpPr>
        <p:spPr>
          <a:xfrm>
            <a:off x="680424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9800</a:t>
            </a:r>
            <a:endParaRPr lang="cs-CZ" sz="2400" dirty="0"/>
          </a:p>
        </p:txBody>
      </p:sp>
      <p:sp>
        <p:nvSpPr>
          <p:cNvPr id="9" name="TextovéPole 8">
            <a:hlinkClick r:id="rId2" action="ppaction://hlinksldjump"/>
          </p:cNvPr>
          <p:cNvSpPr txBox="1"/>
          <p:nvPr/>
        </p:nvSpPr>
        <p:spPr>
          <a:xfrm>
            <a:off x="464400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4235</a:t>
            </a:r>
            <a:endParaRPr lang="cs-CZ" sz="2400" dirty="0"/>
          </a:p>
        </p:txBody>
      </p:sp>
      <p:sp>
        <p:nvSpPr>
          <p:cNvPr id="10" name="TextovéPole 9">
            <a:hlinkClick r:id="rId3" action="ppaction://hlinksldjump"/>
          </p:cNvPr>
          <p:cNvSpPr txBox="1"/>
          <p:nvPr/>
        </p:nvSpPr>
        <p:spPr>
          <a:xfrm>
            <a:off x="464400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7863</a:t>
            </a:r>
            <a:endParaRPr lang="cs-CZ" sz="2400" dirty="0"/>
          </a:p>
        </p:txBody>
      </p:sp>
      <p:sp>
        <p:nvSpPr>
          <p:cNvPr id="11" name="TextovéPole 10">
            <a:hlinkClick r:id="rId3" action="ppaction://hlinksldjump"/>
          </p:cNvPr>
          <p:cNvSpPr txBox="1"/>
          <p:nvPr/>
        </p:nvSpPr>
        <p:spPr>
          <a:xfrm>
            <a:off x="680424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2" name="TextovéPole 11">
            <a:hlinkClick r:id="rId3" action="ppaction://hlinksldjump"/>
          </p:cNvPr>
          <p:cNvSpPr txBox="1"/>
          <p:nvPr/>
        </p:nvSpPr>
        <p:spPr>
          <a:xfrm>
            <a:off x="572412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3" name="TextovéPole 12">
            <a:hlinkClick r:id="rId3" action="ppaction://hlinksldjump"/>
          </p:cNvPr>
          <p:cNvSpPr txBox="1"/>
          <p:nvPr/>
        </p:nvSpPr>
        <p:spPr>
          <a:xfrm>
            <a:off x="464400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4523</a:t>
            </a:r>
            <a:endParaRPr lang="cs-CZ" sz="2400" dirty="0"/>
          </a:p>
        </p:txBody>
      </p:sp>
      <p:sp>
        <p:nvSpPr>
          <p:cNvPr id="14" name="TextovéPole 13">
            <a:hlinkClick r:id="rId3" action="ppaction://hlinksldjump"/>
          </p:cNvPr>
          <p:cNvSpPr txBox="1"/>
          <p:nvPr/>
        </p:nvSpPr>
        <p:spPr>
          <a:xfrm>
            <a:off x="464400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9808</a:t>
            </a:r>
            <a:endParaRPr lang="cs-CZ" sz="2400" dirty="0"/>
          </a:p>
        </p:txBody>
      </p:sp>
      <p:sp>
        <p:nvSpPr>
          <p:cNvPr id="15" name="TextovéPole 14">
            <a:hlinkClick r:id="rId3" action="ppaction://hlinksldjump"/>
          </p:cNvPr>
          <p:cNvSpPr txBox="1"/>
          <p:nvPr/>
        </p:nvSpPr>
        <p:spPr>
          <a:xfrm>
            <a:off x="572412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6" name="TextovéPole 15">
            <a:hlinkClick r:id="rId3" action="ppaction://hlinksldjump"/>
          </p:cNvPr>
          <p:cNvSpPr txBox="1"/>
          <p:nvPr/>
        </p:nvSpPr>
        <p:spPr>
          <a:xfrm>
            <a:off x="572412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7" name="TextovéPole 16">
            <a:hlinkClick r:id="rId3" action="ppaction://hlinksldjump"/>
          </p:cNvPr>
          <p:cNvSpPr txBox="1"/>
          <p:nvPr/>
        </p:nvSpPr>
        <p:spPr>
          <a:xfrm>
            <a:off x="680424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4236</a:t>
            </a:r>
            <a:endParaRPr lang="cs-CZ" sz="2400" dirty="0"/>
          </a:p>
        </p:txBody>
      </p:sp>
      <p:grpSp>
        <p:nvGrpSpPr>
          <p:cNvPr id="18" name="Skupina 17"/>
          <p:cNvGrpSpPr/>
          <p:nvPr/>
        </p:nvGrpSpPr>
        <p:grpSpPr>
          <a:xfrm>
            <a:off x="2411760" y="1156682"/>
            <a:ext cx="2304256" cy="400110"/>
            <a:chOff x="2267744" y="1124744"/>
            <a:chExt cx="2304256" cy="400110"/>
          </a:xfrm>
        </p:grpSpPr>
        <p:cxnSp>
          <p:nvCxnSpPr>
            <p:cNvPr id="19" name="Přímá spojovací šipka 18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0" name="TextovéPole 19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2411760" y="1628800"/>
            <a:ext cx="2304256" cy="400110"/>
            <a:chOff x="2267744" y="1124744"/>
            <a:chExt cx="2304256" cy="400110"/>
          </a:xfrm>
        </p:grpSpPr>
        <p:cxnSp>
          <p:nvCxnSpPr>
            <p:cNvPr id="22" name="Přímá spojovací šipka 21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3" name="TextovéPole 22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2411760" y="2132856"/>
            <a:ext cx="2304256" cy="400110"/>
            <a:chOff x="2267744" y="1124744"/>
            <a:chExt cx="2304256" cy="400110"/>
          </a:xfrm>
        </p:grpSpPr>
        <p:cxnSp>
          <p:nvCxnSpPr>
            <p:cNvPr id="25" name="Přímá spojovací šipka 24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6" name="TextovéPole 25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2411760" y="2636912"/>
            <a:ext cx="2304256" cy="400110"/>
            <a:chOff x="2267744" y="1124744"/>
            <a:chExt cx="2304256" cy="400110"/>
          </a:xfrm>
        </p:grpSpPr>
        <p:cxnSp>
          <p:nvCxnSpPr>
            <p:cNvPr id="28" name="Přímá spojovací šipka 27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9" name="TextovéPole 28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0" name="TextovéPole 29"/>
          <p:cNvSpPr txBox="1"/>
          <p:nvPr/>
        </p:nvSpPr>
        <p:spPr>
          <a:xfrm>
            <a:off x="899592" y="3501009"/>
            <a:ext cx="4464496" cy="276998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Vypočítej:</a:t>
            </a:r>
          </a:p>
          <a:p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/>
              <a:t>___________________________________</a:t>
            </a:r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endParaRPr lang="cs-CZ" dirty="0" smtClean="0"/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7020272" y="4181018"/>
            <a:ext cx="360040" cy="40011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1</a:t>
            </a:r>
            <a:endParaRPr lang="cs-CZ" sz="20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7020272" y="4613066"/>
            <a:ext cx="360040" cy="4001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2</a:t>
            </a:r>
            <a:endParaRPr lang="cs-CZ" sz="20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7020272" y="5045114"/>
            <a:ext cx="360040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3</a:t>
            </a:r>
            <a:endParaRPr lang="cs-CZ" sz="20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7020272" y="5477162"/>
            <a:ext cx="360040" cy="40011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4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7020272" y="5909210"/>
            <a:ext cx="360040" cy="40011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5</a:t>
            </a:r>
            <a:endParaRPr lang="cs-CZ" sz="20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6588224" y="4181018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Bez chyby</a:t>
            </a:r>
            <a:endParaRPr lang="cs-CZ" sz="20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588224" y="4613066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1 chyba</a:t>
            </a:r>
            <a:endParaRPr lang="cs-CZ" sz="20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6588224" y="5045114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2 chyby</a:t>
            </a:r>
            <a:endParaRPr lang="cs-CZ" sz="20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6588224" y="5477162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3 chyby</a:t>
            </a:r>
            <a:endParaRPr lang="cs-CZ" sz="20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6588224" y="5909210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4 chyby</a:t>
            </a:r>
            <a:endParaRPr lang="cs-CZ" sz="2000" dirty="0"/>
          </a:p>
        </p:txBody>
      </p:sp>
      <p:sp>
        <p:nvSpPr>
          <p:cNvPr id="41" name="Šipka doprava 40">
            <a:hlinkClick r:id="" action="ppaction://hlinkshowjump?jump=nextslide"/>
          </p:cNvPr>
          <p:cNvSpPr/>
          <p:nvPr/>
        </p:nvSpPr>
        <p:spPr>
          <a:xfrm>
            <a:off x="7092280" y="6309320"/>
            <a:ext cx="1656184" cy="548680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TextovéPole 41"/>
          <p:cNvSpPr txBox="1"/>
          <p:nvPr/>
        </p:nvSpPr>
        <p:spPr>
          <a:xfrm>
            <a:off x="7092280" y="637203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next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5940152" y="370774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HODNOCENÍ: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4" name="Zástupný symbol pro zápatí 4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124744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20013</a:t>
            </a:r>
            <a:r>
              <a:rPr lang="cs-CZ" sz="2400" dirty="0" smtClean="0"/>
              <a:t> : </a:t>
            </a:r>
            <a:r>
              <a:rPr lang="en-US" sz="2400" dirty="0" smtClean="0"/>
              <a:t>3</a:t>
            </a:r>
            <a:r>
              <a:rPr lang="cs-CZ" sz="2400" dirty="0" smtClean="0"/>
              <a:t> =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628800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42492</a:t>
            </a:r>
            <a:r>
              <a:rPr lang="cs-CZ" sz="2400" dirty="0" smtClean="0"/>
              <a:t> : </a:t>
            </a:r>
            <a:r>
              <a:rPr lang="en-US" sz="2400" dirty="0" smtClean="0"/>
              <a:t>6</a:t>
            </a:r>
            <a:r>
              <a:rPr lang="cs-CZ" sz="2400" dirty="0" smtClean="0"/>
              <a:t> =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132856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45320</a:t>
            </a:r>
            <a:r>
              <a:rPr lang="cs-CZ" sz="2400" dirty="0" smtClean="0"/>
              <a:t> : </a:t>
            </a:r>
            <a:r>
              <a:rPr lang="en-US" sz="2400" dirty="0" smtClean="0"/>
              <a:t>5</a:t>
            </a:r>
            <a:r>
              <a:rPr lang="cs-CZ" sz="2400" dirty="0" smtClean="0"/>
              <a:t> =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2636912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</a:t>
            </a:r>
            <a:r>
              <a:rPr lang="en-US" sz="2400" dirty="0" smtClean="0"/>
              <a:t>5860</a:t>
            </a:r>
            <a:r>
              <a:rPr lang="cs-CZ" sz="2400" dirty="0" smtClean="0"/>
              <a:t> : </a:t>
            </a:r>
            <a:r>
              <a:rPr lang="en-US" sz="2400" dirty="0" smtClean="0"/>
              <a:t>4</a:t>
            </a:r>
            <a:r>
              <a:rPr lang="cs-CZ" sz="2400" dirty="0" smtClean="0"/>
              <a:t> =</a:t>
            </a:r>
            <a:endParaRPr lang="cs-CZ" sz="24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464400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464400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7</a:t>
            </a:r>
            <a:r>
              <a:rPr lang="en-US" sz="2400" dirty="0" smtClean="0"/>
              <a:t>08</a:t>
            </a:r>
            <a:r>
              <a:rPr lang="cs-CZ" sz="2400" dirty="0" smtClean="0"/>
              <a:t>2</a:t>
            </a:r>
            <a:endParaRPr lang="cs-CZ" sz="2400" dirty="0"/>
          </a:p>
        </p:txBody>
      </p:sp>
      <p:sp>
        <p:nvSpPr>
          <p:cNvPr id="8" name="TextovéPole 7">
            <a:hlinkClick r:id="rId2" action="ppaction://hlinksldjump"/>
          </p:cNvPr>
          <p:cNvSpPr txBox="1"/>
          <p:nvPr/>
        </p:nvSpPr>
        <p:spPr>
          <a:xfrm>
            <a:off x="680424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90</a:t>
            </a:r>
            <a:r>
              <a:rPr lang="en-US" sz="2400" dirty="0" smtClean="0"/>
              <a:t>64</a:t>
            </a:r>
            <a:endParaRPr lang="cs-CZ" sz="2400" dirty="0"/>
          </a:p>
        </p:txBody>
      </p:sp>
      <p:sp>
        <p:nvSpPr>
          <p:cNvPr id="9" name="TextovéPole 8">
            <a:hlinkClick r:id="rId2" action="ppaction://hlinksldjump"/>
          </p:cNvPr>
          <p:cNvSpPr txBox="1"/>
          <p:nvPr/>
        </p:nvSpPr>
        <p:spPr>
          <a:xfrm>
            <a:off x="572412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3</a:t>
            </a:r>
            <a:r>
              <a:rPr lang="en-US" sz="2400" dirty="0" smtClean="0"/>
              <a:t>96</a:t>
            </a:r>
            <a:r>
              <a:rPr lang="cs-CZ" sz="2400" dirty="0" smtClean="0"/>
              <a:t>5</a:t>
            </a:r>
            <a:endParaRPr lang="cs-CZ" sz="2400" dirty="0"/>
          </a:p>
        </p:txBody>
      </p:sp>
      <p:sp>
        <p:nvSpPr>
          <p:cNvPr id="10" name="TextovéPole 9">
            <a:hlinkClick r:id="rId3" action="ppaction://hlinksldjump"/>
          </p:cNvPr>
          <p:cNvSpPr txBox="1"/>
          <p:nvPr/>
        </p:nvSpPr>
        <p:spPr>
          <a:xfrm>
            <a:off x="572412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6617</a:t>
            </a:r>
            <a:endParaRPr lang="cs-CZ" sz="2400" dirty="0"/>
          </a:p>
        </p:txBody>
      </p:sp>
      <p:sp>
        <p:nvSpPr>
          <p:cNvPr id="11" name="TextovéPole 10">
            <a:hlinkClick r:id="rId3" action="ppaction://hlinksldjump"/>
          </p:cNvPr>
          <p:cNvSpPr txBox="1"/>
          <p:nvPr/>
        </p:nvSpPr>
        <p:spPr>
          <a:xfrm>
            <a:off x="680424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6672</a:t>
            </a:r>
            <a:endParaRPr lang="cs-CZ" sz="2400" dirty="0"/>
          </a:p>
        </p:txBody>
      </p:sp>
      <p:sp>
        <p:nvSpPr>
          <p:cNvPr id="12" name="TextovéPole 11">
            <a:hlinkClick r:id="rId3" action="ppaction://hlinksldjump"/>
          </p:cNvPr>
          <p:cNvSpPr txBox="1"/>
          <p:nvPr/>
        </p:nvSpPr>
        <p:spPr>
          <a:xfrm>
            <a:off x="572412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7882</a:t>
            </a:r>
            <a:endParaRPr lang="cs-CZ" sz="2400" dirty="0"/>
          </a:p>
        </p:txBody>
      </p:sp>
      <p:sp>
        <p:nvSpPr>
          <p:cNvPr id="13" name="TextovéPole 12">
            <a:hlinkClick r:id="rId3" action="ppaction://hlinksldjump"/>
          </p:cNvPr>
          <p:cNvSpPr txBox="1"/>
          <p:nvPr/>
        </p:nvSpPr>
        <p:spPr>
          <a:xfrm>
            <a:off x="680424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4" name="TextovéPole 13">
            <a:hlinkClick r:id="rId3" action="ppaction://hlinksldjump"/>
          </p:cNvPr>
          <p:cNvSpPr txBox="1"/>
          <p:nvPr/>
        </p:nvSpPr>
        <p:spPr>
          <a:xfrm>
            <a:off x="464400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5" name="TextovéPole 14">
            <a:hlinkClick r:id="rId3" action="ppaction://hlinksldjump"/>
          </p:cNvPr>
          <p:cNvSpPr txBox="1"/>
          <p:nvPr/>
        </p:nvSpPr>
        <p:spPr>
          <a:xfrm>
            <a:off x="572412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9063</a:t>
            </a:r>
            <a:endParaRPr lang="cs-CZ" sz="2400" dirty="0"/>
          </a:p>
        </p:txBody>
      </p:sp>
      <p:sp>
        <p:nvSpPr>
          <p:cNvPr id="16" name="TextovéPole 15">
            <a:hlinkClick r:id="rId3" action="ppaction://hlinksldjump"/>
          </p:cNvPr>
          <p:cNvSpPr txBox="1"/>
          <p:nvPr/>
        </p:nvSpPr>
        <p:spPr>
          <a:xfrm>
            <a:off x="464400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3065</a:t>
            </a:r>
            <a:endParaRPr lang="cs-CZ" sz="2400" dirty="0"/>
          </a:p>
        </p:txBody>
      </p:sp>
      <p:sp>
        <p:nvSpPr>
          <p:cNvPr id="17" name="TextovéPole 16">
            <a:hlinkClick r:id="rId3" action="ppaction://hlinksldjump"/>
          </p:cNvPr>
          <p:cNvSpPr txBox="1"/>
          <p:nvPr/>
        </p:nvSpPr>
        <p:spPr>
          <a:xfrm>
            <a:off x="680424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grpSp>
        <p:nvGrpSpPr>
          <p:cNvPr id="18" name="Skupina 17"/>
          <p:cNvGrpSpPr/>
          <p:nvPr/>
        </p:nvGrpSpPr>
        <p:grpSpPr>
          <a:xfrm>
            <a:off x="2411760" y="1156682"/>
            <a:ext cx="2304256" cy="400110"/>
            <a:chOff x="2267744" y="1124744"/>
            <a:chExt cx="2304256" cy="400110"/>
          </a:xfrm>
        </p:grpSpPr>
        <p:cxnSp>
          <p:nvCxnSpPr>
            <p:cNvPr id="19" name="Přímá spojovací šipka 18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0" name="TextovéPole 19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2411760" y="1628800"/>
            <a:ext cx="2304256" cy="400110"/>
            <a:chOff x="2267744" y="1124744"/>
            <a:chExt cx="2304256" cy="400110"/>
          </a:xfrm>
        </p:grpSpPr>
        <p:cxnSp>
          <p:nvCxnSpPr>
            <p:cNvPr id="22" name="Přímá spojovací šipka 21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3" name="TextovéPole 22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2411760" y="2132856"/>
            <a:ext cx="2304256" cy="400110"/>
            <a:chOff x="2267744" y="1124744"/>
            <a:chExt cx="2304256" cy="400110"/>
          </a:xfrm>
        </p:grpSpPr>
        <p:cxnSp>
          <p:nvCxnSpPr>
            <p:cNvPr id="25" name="Přímá spojovací šipka 24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6" name="TextovéPole 25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2411760" y="2636912"/>
            <a:ext cx="2304256" cy="400110"/>
            <a:chOff x="2267744" y="1124744"/>
            <a:chExt cx="2304256" cy="400110"/>
          </a:xfrm>
        </p:grpSpPr>
        <p:cxnSp>
          <p:nvCxnSpPr>
            <p:cNvPr id="28" name="Přímá spojovací šipka 27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9" name="TextovéPole 28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0" name="TextovéPole 29"/>
          <p:cNvSpPr txBox="1"/>
          <p:nvPr/>
        </p:nvSpPr>
        <p:spPr>
          <a:xfrm>
            <a:off x="899592" y="3501009"/>
            <a:ext cx="4464496" cy="276998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Vypočítej:</a:t>
            </a:r>
          </a:p>
          <a:p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/>
              <a:t>___________________________________</a:t>
            </a:r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endParaRPr lang="cs-CZ" dirty="0" smtClean="0"/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7020272" y="4181018"/>
            <a:ext cx="360040" cy="40011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1</a:t>
            </a:r>
            <a:endParaRPr lang="cs-CZ" sz="20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7020272" y="4613066"/>
            <a:ext cx="360040" cy="4001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2</a:t>
            </a:r>
            <a:endParaRPr lang="cs-CZ" sz="20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7020272" y="5045114"/>
            <a:ext cx="360040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3</a:t>
            </a:r>
            <a:endParaRPr lang="cs-CZ" sz="20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7020272" y="5477162"/>
            <a:ext cx="360040" cy="40011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4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7020272" y="5909210"/>
            <a:ext cx="360040" cy="40011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5</a:t>
            </a:r>
            <a:endParaRPr lang="cs-CZ" sz="20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6588224" y="4181018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Bez chyby</a:t>
            </a:r>
            <a:endParaRPr lang="cs-CZ" sz="20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588224" y="4613066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1 chyba</a:t>
            </a:r>
            <a:endParaRPr lang="cs-CZ" sz="20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6588224" y="5045114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2 chyby</a:t>
            </a:r>
            <a:endParaRPr lang="cs-CZ" sz="20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6588224" y="5477162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3 chyby</a:t>
            </a:r>
            <a:endParaRPr lang="cs-CZ" sz="20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6588224" y="5909210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4 chyby</a:t>
            </a:r>
            <a:endParaRPr lang="cs-CZ" sz="2000" dirty="0"/>
          </a:p>
        </p:txBody>
      </p:sp>
      <p:sp>
        <p:nvSpPr>
          <p:cNvPr id="41" name="Šipka doprava 40">
            <a:hlinkClick r:id="" action="ppaction://hlinkshowjump?jump=nextslide"/>
          </p:cNvPr>
          <p:cNvSpPr/>
          <p:nvPr/>
        </p:nvSpPr>
        <p:spPr>
          <a:xfrm>
            <a:off x="7092280" y="6309320"/>
            <a:ext cx="1656184" cy="548680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TextovéPole 41"/>
          <p:cNvSpPr txBox="1"/>
          <p:nvPr/>
        </p:nvSpPr>
        <p:spPr>
          <a:xfrm>
            <a:off x="7092280" y="637203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next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5940152" y="370774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HODNOCENÍ: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4" name="Zástupný symbol pro zápatí 4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124744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24356</a:t>
            </a:r>
            <a:r>
              <a:rPr lang="cs-CZ" sz="2400" dirty="0" smtClean="0"/>
              <a:t> : 4 =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628800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40293</a:t>
            </a:r>
            <a:r>
              <a:rPr lang="cs-CZ" sz="2400" dirty="0" smtClean="0"/>
              <a:t> : 9 =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132856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19720</a:t>
            </a:r>
            <a:r>
              <a:rPr lang="cs-CZ" sz="2400" dirty="0" smtClean="0"/>
              <a:t> : 8 =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2636912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25569</a:t>
            </a:r>
            <a:r>
              <a:rPr lang="cs-CZ" sz="2400" dirty="0" smtClean="0"/>
              <a:t> : 3 =</a:t>
            </a:r>
            <a:endParaRPr lang="cs-CZ" sz="24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464400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6089</a:t>
            </a:r>
            <a:endParaRPr lang="cs-CZ" sz="2400" dirty="0"/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680424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4477</a:t>
            </a:r>
            <a:endParaRPr lang="cs-CZ" sz="2400" dirty="0"/>
          </a:p>
        </p:txBody>
      </p:sp>
      <p:sp>
        <p:nvSpPr>
          <p:cNvPr id="8" name="TextovéPole 7">
            <a:hlinkClick r:id="rId2" action="ppaction://hlinksldjump"/>
          </p:cNvPr>
          <p:cNvSpPr txBox="1"/>
          <p:nvPr/>
        </p:nvSpPr>
        <p:spPr>
          <a:xfrm>
            <a:off x="572412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2465</a:t>
            </a:r>
            <a:endParaRPr lang="cs-CZ" sz="2400" dirty="0"/>
          </a:p>
        </p:txBody>
      </p:sp>
      <p:sp>
        <p:nvSpPr>
          <p:cNvPr id="9" name="TextovéPole 8">
            <a:hlinkClick r:id="rId2" action="ppaction://hlinksldjump"/>
          </p:cNvPr>
          <p:cNvSpPr txBox="1"/>
          <p:nvPr/>
        </p:nvSpPr>
        <p:spPr>
          <a:xfrm>
            <a:off x="572412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8523</a:t>
            </a:r>
            <a:endParaRPr lang="cs-CZ" sz="2400" dirty="0"/>
          </a:p>
        </p:txBody>
      </p:sp>
      <p:sp>
        <p:nvSpPr>
          <p:cNvPr id="10" name="TextovéPole 9">
            <a:hlinkClick r:id="rId3" action="ppaction://hlinksldjump"/>
          </p:cNvPr>
          <p:cNvSpPr txBox="1"/>
          <p:nvPr/>
        </p:nvSpPr>
        <p:spPr>
          <a:xfrm>
            <a:off x="572412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1" name="TextovéPole 10">
            <a:hlinkClick r:id="rId3" action="ppaction://hlinksldjump"/>
          </p:cNvPr>
          <p:cNvSpPr txBox="1"/>
          <p:nvPr/>
        </p:nvSpPr>
        <p:spPr>
          <a:xfrm>
            <a:off x="680424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8089</a:t>
            </a:r>
            <a:endParaRPr lang="cs-CZ" sz="2400" dirty="0"/>
          </a:p>
        </p:txBody>
      </p:sp>
      <p:sp>
        <p:nvSpPr>
          <p:cNvPr id="12" name="TextovéPole 11">
            <a:hlinkClick r:id="rId3" action="ppaction://hlinksldjump"/>
          </p:cNvPr>
          <p:cNvSpPr txBox="1"/>
          <p:nvPr/>
        </p:nvSpPr>
        <p:spPr>
          <a:xfrm>
            <a:off x="572412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3" name="TextovéPole 12">
            <a:hlinkClick r:id="rId3" action="ppaction://hlinksldjump"/>
          </p:cNvPr>
          <p:cNvSpPr txBox="1"/>
          <p:nvPr/>
        </p:nvSpPr>
        <p:spPr>
          <a:xfrm>
            <a:off x="464400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4488</a:t>
            </a:r>
            <a:endParaRPr lang="cs-CZ" sz="2400" dirty="0"/>
          </a:p>
        </p:txBody>
      </p:sp>
      <p:sp>
        <p:nvSpPr>
          <p:cNvPr id="14" name="TextovéPole 13">
            <a:hlinkClick r:id="rId3" action="ppaction://hlinksldjump"/>
          </p:cNvPr>
          <p:cNvSpPr txBox="1"/>
          <p:nvPr/>
        </p:nvSpPr>
        <p:spPr>
          <a:xfrm>
            <a:off x="464400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5" name="TextovéPole 14">
            <a:hlinkClick r:id="rId3" action="ppaction://hlinksldjump"/>
          </p:cNvPr>
          <p:cNvSpPr txBox="1"/>
          <p:nvPr/>
        </p:nvSpPr>
        <p:spPr>
          <a:xfrm>
            <a:off x="680424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2467</a:t>
            </a:r>
            <a:endParaRPr lang="cs-CZ" sz="2400" dirty="0"/>
          </a:p>
        </p:txBody>
      </p:sp>
      <p:sp>
        <p:nvSpPr>
          <p:cNvPr id="16" name="TextovéPole 15">
            <a:hlinkClick r:id="rId3" action="ppaction://hlinksldjump"/>
          </p:cNvPr>
          <p:cNvSpPr txBox="1"/>
          <p:nvPr/>
        </p:nvSpPr>
        <p:spPr>
          <a:xfrm>
            <a:off x="464400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8533</a:t>
            </a:r>
            <a:endParaRPr lang="cs-CZ" sz="2400" dirty="0"/>
          </a:p>
        </p:txBody>
      </p:sp>
      <p:sp>
        <p:nvSpPr>
          <p:cNvPr id="17" name="TextovéPole 16">
            <a:hlinkClick r:id="rId3" action="ppaction://hlinksldjump"/>
          </p:cNvPr>
          <p:cNvSpPr txBox="1"/>
          <p:nvPr/>
        </p:nvSpPr>
        <p:spPr>
          <a:xfrm>
            <a:off x="680424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grpSp>
        <p:nvGrpSpPr>
          <p:cNvPr id="18" name="Skupina 17"/>
          <p:cNvGrpSpPr/>
          <p:nvPr/>
        </p:nvGrpSpPr>
        <p:grpSpPr>
          <a:xfrm>
            <a:off x="2411760" y="1156682"/>
            <a:ext cx="2304256" cy="400110"/>
            <a:chOff x="2267744" y="1124744"/>
            <a:chExt cx="2304256" cy="400110"/>
          </a:xfrm>
        </p:grpSpPr>
        <p:cxnSp>
          <p:nvCxnSpPr>
            <p:cNvPr id="19" name="Přímá spojovací šipka 18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0" name="TextovéPole 19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2411760" y="1628800"/>
            <a:ext cx="2304256" cy="400110"/>
            <a:chOff x="2267744" y="1124744"/>
            <a:chExt cx="2304256" cy="400110"/>
          </a:xfrm>
        </p:grpSpPr>
        <p:cxnSp>
          <p:nvCxnSpPr>
            <p:cNvPr id="22" name="Přímá spojovací šipka 21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3" name="TextovéPole 22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2411760" y="2132856"/>
            <a:ext cx="2304256" cy="400110"/>
            <a:chOff x="2267744" y="1124744"/>
            <a:chExt cx="2304256" cy="400110"/>
          </a:xfrm>
        </p:grpSpPr>
        <p:cxnSp>
          <p:nvCxnSpPr>
            <p:cNvPr id="25" name="Přímá spojovací šipka 24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6" name="TextovéPole 25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2411760" y="2636912"/>
            <a:ext cx="2304256" cy="400110"/>
            <a:chOff x="2267744" y="1124744"/>
            <a:chExt cx="2304256" cy="400110"/>
          </a:xfrm>
        </p:grpSpPr>
        <p:cxnSp>
          <p:nvCxnSpPr>
            <p:cNvPr id="28" name="Přímá spojovací šipka 27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9" name="TextovéPole 28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0" name="TextovéPole 29"/>
          <p:cNvSpPr txBox="1"/>
          <p:nvPr/>
        </p:nvSpPr>
        <p:spPr>
          <a:xfrm>
            <a:off x="899592" y="3501009"/>
            <a:ext cx="4464496" cy="276998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Vypočítej:</a:t>
            </a:r>
          </a:p>
          <a:p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/>
              <a:t>___________________________________</a:t>
            </a:r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endParaRPr lang="cs-CZ" dirty="0" smtClean="0"/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7020272" y="4181018"/>
            <a:ext cx="360040" cy="40011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1</a:t>
            </a:r>
            <a:endParaRPr lang="cs-CZ" sz="20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7020272" y="4613066"/>
            <a:ext cx="360040" cy="4001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2</a:t>
            </a:r>
            <a:endParaRPr lang="cs-CZ" sz="20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7020272" y="5045114"/>
            <a:ext cx="360040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3</a:t>
            </a:r>
            <a:endParaRPr lang="cs-CZ" sz="20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7020272" y="5477162"/>
            <a:ext cx="360040" cy="40011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4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7020272" y="5909210"/>
            <a:ext cx="360040" cy="40011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5</a:t>
            </a:r>
            <a:endParaRPr lang="cs-CZ" sz="20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6588224" y="4181018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Bez chyby</a:t>
            </a:r>
            <a:endParaRPr lang="cs-CZ" sz="20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588224" y="4613066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1 chyba</a:t>
            </a:r>
            <a:endParaRPr lang="cs-CZ" sz="20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6588224" y="5045114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2 chyby</a:t>
            </a:r>
            <a:endParaRPr lang="cs-CZ" sz="20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6588224" y="5477162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3 chyby</a:t>
            </a:r>
            <a:endParaRPr lang="cs-CZ" sz="20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6588224" y="5909210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4 chyby</a:t>
            </a:r>
            <a:endParaRPr lang="cs-CZ" sz="2000" dirty="0"/>
          </a:p>
        </p:txBody>
      </p:sp>
      <p:sp>
        <p:nvSpPr>
          <p:cNvPr id="41" name="Šipka doprava 40">
            <a:hlinkClick r:id="" action="ppaction://hlinkshowjump?jump=nextslide"/>
          </p:cNvPr>
          <p:cNvSpPr/>
          <p:nvPr/>
        </p:nvSpPr>
        <p:spPr>
          <a:xfrm>
            <a:off x="7092280" y="6309320"/>
            <a:ext cx="1656184" cy="548680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TextovéPole 41"/>
          <p:cNvSpPr txBox="1"/>
          <p:nvPr/>
        </p:nvSpPr>
        <p:spPr>
          <a:xfrm>
            <a:off x="7092280" y="637203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next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5940152" y="370774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HODNOCENÍ: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4" name="Zástupný symbol pro zápatí 4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124744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44624</a:t>
            </a:r>
            <a:r>
              <a:rPr lang="cs-CZ" sz="2400" dirty="0" smtClean="0"/>
              <a:t> : </a:t>
            </a:r>
            <a:r>
              <a:rPr lang="en-US" sz="2400" dirty="0" smtClean="0"/>
              <a:t>8</a:t>
            </a:r>
            <a:r>
              <a:rPr lang="cs-CZ" sz="2400" dirty="0" smtClean="0"/>
              <a:t> =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628800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24237</a:t>
            </a:r>
            <a:r>
              <a:rPr lang="cs-CZ" sz="2400" dirty="0" smtClean="0"/>
              <a:t> : </a:t>
            </a:r>
            <a:r>
              <a:rPr lang="en-US" sz="2400" dirty="0" smtClean="0"/>
              <a:t>3</a:t>
            </a:r>
            <a:r>
              <a:rPr lang="cs-CZ" sz="2400" dirty="0" smtClean="0"/>
              <a:t> =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132856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6785</a:t>
            </a:r>
            <a:r>
              <a:rPr lang="cs-CZ" sz="2400" dirty="0" smtClean="0"/>
              <a:t> : </a:t>
            </a:r>
            <a:r>
              <a:rPr lang="en-US" sz="2400" dirty="0" smtClean="0"/>
              <a:t>5</a:t>
            </a:r>
            <a:r>
              <a:rPr lang="cs-CZ" sz="2400" dirty="0" smtClean="0"/>
              <a:t> =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2636912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25053</a:t>
            </a:r>
            <a:r>
              <a:rPr lang="cs-CZ" sz="2400" dirty="0" smtClean="0"/>
              <a:t> : </a:t>
            </a:r>
            <a:r>
              <a:rPr lang="en-US" sz="2400" dirty="0" smtClean="0"/>
              <a:t>7</a:t>
            </a:r>
            <a:r>
              <a:rPr lang="cs-CZ" sz="2400" dirty="0" smtClean="0"/>
              <a:t> =</a:t>
            </a:r>
            <a:endParaRPr lang="cs-CZ" sz="24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464400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5578</a:t>
            </a:r>
            <a:endParaRPr lang="cs-CZ" sz="2400" dirty="0"/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572412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8079</a:t>
            </a:r>
            <a:endParaRPr lang="cs-CZ" sz="2400" dirty="0"/>
          </a:p>
        </p:txBody>
      </p:sp>
      <p:sp>
        <p:nvSpPr>
          <p:cNvPr id="8" name="TextovéPole 7">
            <a:hlinkClick r:id="rId2" action="ppaction://hlinksldjump"/>
          </p:cNvPr>
          <p:cNvSpPr txBox="1"/>
          <p:nvPr/>
        </p:nvSpPr>
        <p:spPr>
          <a:xfrm>
            <a:off x="680424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1357</a:t>
            </a:r>
            <a:endParaRPr lang="cs-CZ" sz="2400" dirty="0"/>
          </a:p>
        </p:txBody>
      </p:sp>
      <p:sp>
        <p:nvSpPr>
          <p:cNvPr id="9" name="TextovéPole 8">
            <a:hlinkClick r:id="rId2" action="ppaction://hlinksldjump"/>
          </p:cNvPr>
          <p:cNvSpPr txBox="1"/>
          <p:nvPr/>
        </p:nvSpPr>
        <p:spPr>
          <a:xfrm>
            <a:off x="572412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3579</a:t>
            </a:r>
            <a:endParaRPr lang="cs-CZ" sz="2400" dirty="0"/>
          </a:p>
        </p:txBody>
      </p:sp>
      <p:sp>
        <p:nvSpPr>
          <p:cNvPr id="10" name="TextovéPole 9">
            <a:hlinkClick r:id="rId3" action="ppaction://hlinksldjump"/>
          </p:cNvPr>
          <p:cNvSpPr txBox="1"/>
          <p:nvPr/>
        </p:nvSpPr>
        <p:spPr>
          <a:xfrm>
            <a:off x="572412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5678</a:t>
            </a:r>
            <a:endParaRPr lang="cs-CZ" sz="2400" dirty="0"/>
          </a:p>
        </p:txBody>
      </p:sp>
      <p:sp>
        <p:nvSpPr>
          <p:cNvPr id="11" name="TextovéPole 10">
            <a:hlinkClick r:id="rId3" action="ppaction://hlinksldjump"/>
          </p:cNvPr>
          <p:cNvSpPr txBox="1"/>
          <p:nvPr/>
        </p:nvSpPr>
        <p:spPr>
          <a:xfrm>
            <a:off x="680424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2" name="TextovéPole 11">
            <a:hlinkClick r:id="rId3" action="ppaction://hlinksldjump"/>
          </p:cNvPr>
          <p:cNvSpPr txBox="1"/>
          <p:nvPr/>
        </p:nvSpPr>
        <p:spPr>
          <a:xfrm>
            <a:off x="680424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8097</a:t>
            </a:r>
            <a:endParaRPr lang="cs-CZ" sz="2400" dirty="0"/>
          </a:p>
        </p:txBody>
      </p:sp>
      <p:sp>
        <p:nvSpPr>
          <p:cNvPr id="13" name="TextovéPole 12">
            <a:hlinkClick r:id="rId3" action="ppaction://hlinksldjump"/>
          </p:cNvPr>
          <p:cNvSpPr txBox="1"/>
          <p:nvPr/>
        </p:nvSpPr>
        <p:spPr>
          <a:xfrm>
            <a:off x="464400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4" name="TextovéPole 13">
            <a:hlinkClick r:id="rId3" action="ppaction://hlinksldjump"/>
          </p:cNvPr>
          <p:cNvSpPr txBox="1"/>
          <p:nvPr/>
        </p:nvSpPr>
        <p:spPr>
          <a:xfrm>
            <a:off x="464400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1356</a:t>
            </a:r>
            <a:endParaRPr lang="cs-CZ" sz="2400" dirty="0"/>
          </a:p>
        </p:txBody>
      </p:sp>
      <p:sp>
        <p:nvSpPr>
          <p:cNvPr id="15" name="TextovéPole 14">
            <a:hlinkClick r:id="rId3" action="ppaction://hlinksldjump"/>
          </p:cNvPr>
          <p:cNvSpPr txBox="1"/>
          <p:nvPr/>
        </p:nvSpPr>
        <p:spPr>
          <a:xfrm>
            <a:off x="572412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6" name="TextovéPole 15">
            <a:hlinkClick r:id="rId3" action="ppaction://hlinksldjump"/>
          </p:cNvPr>
          <p:cNvSpPr txBox="1"/>
          <p:nvPr/>
        </p:nvSpPr>
        <p:spPr>
          <a:xfrm>
            <a:off x="464400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3569</a:t>
            </a:r>
            <a:endParaRPr lang="cs-CZ" sz="2400" dirty="0"/>
          </a:p>
        </p:txBody>
      </p:sp>
      <p:sp>
        <p:nvSpPr>
          <p:cNvPr id="17" name="TextovéPole 16">
            <a:hlinkClick r:id="rId3" action="ppaction://hlinksldjump"/>
          </p:cNvPr>
          <p:cNvSpPr txBox="1"/>
          <p:nvPr/>
        </p:nvSpPr>
        <p:spPr>
          <a:xfrm>
            <a:off x="680424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grpSp>
        <p:nvGrpSpPr>
          <p:cNvPr id="18" name="Skupina 17"/>
          <p:cNvGrpSpPr/>
          <p:nvPr/>
        </p:nvGrpSpPr>
        <p:grpSpPr>
          <a:xfrm>
            <a:off x="2411760" y="1156682"/>
            <a:ext cx="2304256" cy="400110"/>
            <a:chOff x="2267744" y="1124744"/>
            <a:chExt cx="2304256" cy="400110"/>
          </a:xfrm>
        </p:grpSpPr>
        <p:cxnSp>
          <p:nvCxnSpPr>
            <p:cNvPr id="19" name="Přímá spojovací šipka 18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0" name="TextovéPole 19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2411760" y="1628800"/>
            <a:ext cx="2304256" cy="400110"/>
            <a:chOff x="2267744" y="1124744"/>
            <a:chExt cx="2304256" cy="400110"/>
          </a:xfrm>
        </p:grpSpPr>
        <p:cxnSp>
          <p:nvCxnSpPr>
            <p:cNvPr id="22" name="Přímá spojovací šipka 21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3" name="TextovéPole 22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2411760" y="2132856"/>
            <a:ext cx="2304256" cy="400110"/>
            <a:chOff x="2267744" y="1124744"/>
            <a:chExt cx="2304256" cy="400110"/>
          </a:xfrm>
        </p:grpSpPr>
        <p:cxnSp>
          <p:nvCxnSpPr>
            <p:cNvPr id="25" name="Přímá spojovací šipka 24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6" name="TextovéPole 25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2411760" y="2636912"/>
            <a:ext cx="2304256" cy="400110"/>
            <a:chOff x="2267744" y="1124744"/>
            <a:chExt cx="2304256" cy="400110"/>
          </a:xfrm>
        </p:grpSpPr>
        <p:cxnSp>
          <p:nvCxnSpPr>
            <p:cNvPr id="28" name="Přímá spojovací šipka 27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9" name="TextovéPole 28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0" name="TextovéPole 29"/>
          <p:cNvSpPr txBox="1"/>
          <p:nvPr/>
        </p:nvSpPr>
        <p:spPr>
          <a:xfrm>
            <a:off x="899592" y="3501009"/>
            <a:ext cx="4464496" cy="276998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Vypočítej:</a:t>
            </a:r>
          </a:p>
          <a:p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/>
              <a:t>___________________________________</a:t>
            </a:r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endParaRPr lang="cs-CZ" dirty="0" smtClean="0"/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7020272" y="4181018"/>
            <a:ext cx="360040" cy="40011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1</a:t>
            </a:r>
            <a:endParaRPr lang="cs-CZ" sz="20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7020272" y="4613066"/>
            <a:ext cx="360040" cy="4001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2</a:t>
            </a:r>
            <a:endParaRPr lang="cs-CZ" sz="20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7020272" y="5045114"/>
            <a:ext cx="360040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3</a:t>
            </a:r>
            <a:endParaRPr lang="cs-CZ" sz="20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7020272" y="5477162"/>
            <a:ext cx="360040" cy="40011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4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7020272" y="5909210"/>
            <a:ext cx="360040" cy="40011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5</a:t>
            </a:r>
            <a:endParaRPr lang="cs-CZ" sz="20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6588224" y="4181018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Bez chyby</a:t>
            </a:r>
            <a:endParaRPr lang="cs-CZ" sz="20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588224" y="4613066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1 chyba</a:t>
            </a:r>
            <a:endParaRPr lang="cs-CZ" sz="20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6588224" y="5045114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2 chyby</a:t>
            </a:r>
            <a:endParaRPr lang="cs-CZ" sz="20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6588224" y="5477162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3 chyby</a:t>
            </a:r>
            <a:endParaRPr lang="cs-CZ" sz="20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6588224" y="5909210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4 chyby</a:t>
            </a:r>
            <a:endParaRPr lang="cs-CZ" sz="2000" dirty="0"/>
          </a:p>
        </p:txBody>
      </p:sp>
      <p:sp>
        <p:nvSpPr>
          <p:cNvPr id="41" name="Šipka doprava 40">
            <a:hlinkClick r:id="" action="ppaction://hlinkshowjump?jump=nextslide"/>
          </p:cNvPr>
          <p:cNvSpPr/>
          <p:nvPr/>
        </p:nvSpPr>
        <p:spPr>
          <a:xfrm>
            <a:off x="7092280" y="6309320"/>
            <a:ext cx="1656184" cy="548680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TextovéPole 41"/>
          <p:cNvSpPr txBox="1"/>
          <p:nvPr/>
        </p:nvSpPr>
        <p:spPr>
          <a:xfrm>
            <a:off x="7092280" y="637203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next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5940152" y="370774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HODNOCENÍ: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4" name="Zástupný symbol pro zápatí 4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124744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53697</a:t>
            </a:r>
            <a:r>
              <a:rPr lang="cs-CZ" sz="2400" dirty="0" smtClean="0"/>
              <a:t> : </a:t>
            </a:r>
            <a:r>
              <a:rPr lang="en-US" sz="2400" dirty="0" smtClean="0"/>
              <a:t>7</a:t>
            </a:r>
            <a:r>
              <a:rPr lang="cs-CZ" sz="2400" dirty="0" smtClean="0"/>
              <a:t> =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628800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11364</a:t>
            </a:r>
            <a:r>
              <a:rPr lang="cs-CZ" sz="2400" dirty="0" smtClean="0"/>
              <a:t> : </a:t>
            </a:r>
            <a:r>
              <a:rPr lang="en-US" sz="2400" dirty="0" smtClean="0"/>
              <a:t>2</a:t>
            </a:r>
            <a:r>
              <a:rPr lang="cs-CZ" sz="2400" dirty="0" smtClean="0"/>
              <a:t> =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132856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3</a:t>
            </a:r>
            <a:r>
              <a:rPr lang="cs-CZ" sz="2400" dirty="0" smtClean="0"/>
              <a:t>2424 : 8 =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2636912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75375</a:t>
            </a:r>
            <a:r>
              <a:rPr lang="cs-CZ" sz="2400" dirty="0" smtClean="0"/>
              <a:t> : </a:t>
            </a:r>
            <a:r>
              <a:rPr lang="en-US" sz="2400" dirty="0" smtClean="0"/>
              <a:t>9</a:t>
            </a:r>
            <a:r>
              <a:rPr lang="cs-CZ" sz="2400" dirty="0" smtClean="0"/>
              <a:t> =</a:t>
            </a:r>
            <a:endParaRPr lang="cs-CZ" sz="24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572412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680424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5</a:t>
            </a:r>
            <a:r>
              <a:rPr lang="cs-CZ" sz="2400" dirty="0" smtClean="0"/>
              <a:t>682</a:t>
            </a:r>
            <a:endParaRPr lang="cs-CZ" sz="2400" dirty="0"/>
          </a:p>
        </p:txBody>
      </p:sp>
      <p:sp>
        <p:nvSpPr>
          <p:cNvPr id="8" name="TextovéPole 7">
            <a:hlinkClick r:id="rId2" action="ppaction://hlinksldjump"/>
          </p:cNvPr>
          <p:cNvSpPr txBox="1"/>
          <p:nvPr/>
        </p:nvSpPr>
        <p:spPr>
          <a:xfrm>
            <a:off x="464400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4</a:t>
            </a:r>
            <a:r>
              <a:rPr lang="cs-CZ" sz="2400" dirty="0" smtClean="0"/>
              <a:t>053</a:t>
            </a:r>
            <a:endParaRPr lang="cs-CZ" sz="2400" dirty="0"/>
          </a:p>
        </p:txBody>
      </p:sp>
      <p:sp>
        <p:nvSpPr>
          <p:cNvPr id="9" name="TextovéPole 8">
            <a:hlinkClick r:id="rId2" action="ppaction://hlinksldjump"/>
          </p:cNvPr>
          <p:cNvSpPr txBox="1"/>
          <p:nvPr/>
        </p:nvSpPr>
        <p:spPr>
          <a:xfrm>
            <a:off x="680424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/>
              <a:t>8</a:t>
            </a:r>
            <a:r>
              <a:rPr lang="cs-CZ" sz="2400" dirty="0" smtClean="0"/>
              <a:t>375</a:t>
            </a:r>
            <a:endParaRPr lang="cs-CZ" sz="2400" dirty="0"/>
          </a:p>
        </p:txBody>
      </p:sp>
      <p:sp>
        <p:nvSpPr>
          <p:cNvPr id="10" name="TextovéPole 9">
            <a:hlinkClick r:id="rId3" action="ppaction://hlinksldjump"/>
          </p:cNvPr>
          <p:cNvSpPr txBox="1"/>
          <p:nvPr/>
        </p:nvSpPr>
        <p:spPr>
          <a:xfrm>
            <a:off x="464400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7672</a:t>
            </a:r>
            <a:endParaRPr lang="cs-CZ" sz="2400" dirty="0"/>
          </a:p>
        </p:txBody>
      </p:sp>
      <p:sp>
        <p:nvSpPr>
          <p:cNvPr id="11" name="TextovéPole 10">
            <a:hlinkClick r:id="rId3" action="ppaction://hlinksldjump"/>
          </p:cNvPr>
          <p:cNvSpPr txBox="1"/>
          <p:nvPr/>
        </p:nvSpPr>
        <p:spPr>
          <a:xfrm>
            <a:off x="680424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7670</a:t>
            </a:r>
            <a:endParaRPr lang="cs-CZ" sz="2400" dirty="0"/>
          </a:p>
        </p:txBody>
      </p:sp>
      <p:sp>
        <p:nvSpPr>
          <p:cNvPr id="12" name="TextovéPole 11">
            <a:hlinkClick r:id="rId3" action="ppaction://hlinksldjump"/>
          </p:cNvPr>
          <p:cNvSpPr txBox="1"/>
          <p:nvPr/>
        </p:nvSpPr>
        <p:spPr>
          <a:xfrm>
            <a:off x="572412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3" name="TextovéPole 12">
            <a:hlinkClick r:id="rId3" action="ppaction://hlinksldjump"/>
          </p:cNvPr>
          <p:cNvSpPr txBox="1"/>
          <p:nvPr/>
        </p:nvSpPr>
        <p:spPr>
          <a:xfrm>
            <a:off x="464400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5862</a:t>
            </a:r>
            <a:endParaRPr lang="cs-CZ" sz="2400" dirty="0"/>
          </a:p>
        </p:txBody>
      </p:sp>
      <p:sp>
        <p:nvSpPr>
          <p:cNvPr id="14" name="TextovéPole 13">
            <a:hlinkClick r:id="rId3" action="ppaction://hlinksldjump"/>
          </p:cNvPr>
          <p:cNvSpPr txBox="1"/>
          <p:nvPr/>
        </p:nvSpPr>
        <p:spPr>
          <a:xfrm>
            <a:off x="572412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4853</a:t>
            </a:r>
            <a:endParaRPr lang="cs-CZ" sz="2400" dirty="0"/>
          </a:p>
        </p:txBody>
      </p:sp>
      <p:sp>
        <p:nvSpPr>
          <p:cNvPr id="15" name="TextovéPole 14">
            <a:hlinkClick r:id="rId3" action="ppaction://hlinksldjump"/>
          </p:cNvPr>
          <p:cNvSpPr txBox="1"/>
          <p:nvPr/>
        </p:nvSpPr>
        <p:spPr>
          <a:xfrm>
            <a:off x="680424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6" name="TextovéPole 15">
            <a:hlinkClick r:id="rId3" action="ppaction://hlinksldjump"/>
          </p:cNvPr>
          <p:cNvSpPr txBox="1"/>
          <p:nvPr/>
        </p:nvSpPr>
        <p:spPr>
          <a:xfrm>
            <a:off x="464400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7" name="TextovéPole 16">
            <a:hlinkClick r:id="rId3" action="ppaction://hlinksldjump"/>
          </p:cNvPr>
          <p:cNvSpPr txBox="1"/>
          <p:nvPr/>
        </p:nvSpPr>
        <p:spPr>
          <a:xfrm>
            <a:off x="572412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3875</a:t>
            </a:r>
            <a:endParaRPr lang="cs-CZ" sz="2400" dirty="0"/>
          </a:p>
        </p:txBody>
      </p:sp>
      <p:grpSp>
        <p:nvGrpSpPr>
          <p:cNvPr id="18" name="Skupina 17"/>
          <p:cNvGrpSpPr/>
          <p:nvPr/>
        </p:nvGrpSpPr>
        <p:grpSpPr>
          <a:xfrm>
            <a:off x="2411760" y="1156682"/>
            <a:ext cx="2304256" cy="400110"/>
            <a:chOff x="2267744" y="1124744"/>
            <a:chExt cx="2304256" cy="400110"/>
          </a:xfrm>
        </p:grpSpPr>
        <p:cxnSp>
          <p:nvCxnSpPr>
            <p:cNvPr id="19" name="Přímá spojovací šipka 18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0" name="TextovéPole 19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2411760" y="1628800"/>
            <a:ext cx="2304256" cy="400110"/>
            <a:chOff x="2267744" y="1124744"/>
            <a:chExt cx="2304256" cy="400110"/>
          </a:xfrm>
        </p:grpSpPr>
        <p:cxnSp>
          <p:nvCxnSpPr>
            <p:cNvPr id="22" name="Přímá spojovací šipka 21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3" name="TextovéPole 22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2411760" y="2132856"/>
            <a:ext cx="2304256" cy="400110"/>
            <a:chOff x="2267744" y="1124744"/>
            <a:chExt cx="2304256" cy="400110"/>
          </a:xfrm>
        </p:grpSpPr>
        <p:cxnSp>
          <p:nvCxnSpPr>
            <p:cNvPr id="25" name="Přímá spojovací šipka 24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6" name="TextovéPole 25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2411760" y="2636912"/>
            <a:ext cx="2304256" cy="400110"/>
            <a:chOff x="2267744" y="1124744"/>
            <a:chExt cx="2304256" cy="400110"/>
          </a:xfrm>
        </p:grpSpPr>
        <p:cxnSp>
          <p:nvCxnSpPr>
            <p:cNvPr id="28" name="Přímá spojovací šipka 27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9" name="TextovéPole 28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0" name="TextovéPole 29"/>
          <p:cNvSpPr txBox="1"/>
          <p:nvPr/>
        </p:nvSpPr>
        <p:spPr>
          <a:xfrm>
            <a:off x="899592" y="3501009"/>
            <a:ext cx="4464496" cy="276998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Vypočítej:</a:t>
            </a:r>
          </a:p>
          <a:p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/>
              <a:t>___________________________________</a:t>
            </a:r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endParaRPr lang="cs-CZ" dirty="0" smtClean="0"/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7020272" y="4181018"/>
            <a:ext cx="360040" cy="40011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1</a:t>
            </a:r>
            <a:endParaRPr lang="cs-CZ" sz="20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7020272" y="4613066"/>
            <a:ext cx="360040" cy="4001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2</a:t>
            </a:r>
            <a:endParaRPr lang="cs-CZ" sz="20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7020272" y="5045114"/>
            <a:ext cx="360040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3</a:t>
            </a:r>
            <a:endParaRPr lang="cs-CZ" sz="20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7020272" y="5477162"/>
            <a:ext cx="360040" cy="40011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4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7020272" y="5909210"/>
            <a:ext cx="360040" cy="40011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5</a:t>
            </a:r>
            <a:endParaRPr lang="cs-CZ" sz="20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6588224" y="4181018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Bez chyby</a:t>
            </a:r>
            <a:endParaRPr lang="cs-CZ" sz="20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588224" y="4613066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1 chyba</a:t>
            </a:r>
            <a:endParaRPr lang="cs-CZ" sz="20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6588224" y="5045114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2 chyby</a:t>
            </a:r>
            <a:endParaRPr lang="cs-CZ" sz="20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6588224" y="5477162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3 chyby</a:t>
            </a:r>
            <a:endParaRPr lang="cs-CZ" sz="20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6588224" y="5909210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4 chyby</a:t>
            </a:r>
            <a:endParaRPr lang="cs-CZ" sz="2000" dirty="0"/>
          </a:p>
        </p:txBody>
      </p:sp>
      <p:sp>
        <p:nvSpPr>
          <p:cNvPr id="41" name="Šipka doprava 40">
            <a:hlinkClick r:id="" action="ppaction://hlinkshowjump?jump=nextslide"/>
          </p:cNvPr>
          <p:cNvSpPr/>
          <p:nvPr/>
        </p:nvSpPr>
        <p:spPr>
          <a:xfrm>
            <a:off x="7092280" y="6309320"/>
            <a:ext cx="1656184" cy="548680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TextovéPole 41"/>
          <p:cNvSpPr txBox="1"/>
          <p:nvPr/>
        </p:nvSpPr>
        <p:spPr>
          <a:xfrm>
            <a:off x="7092280" y="637203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next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5940152" y="370774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HODNOCENÍ: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4" name="Zástupný symbol pro zápatí 4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124744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</a:t>
            </a:r>
            <a:r>
              <a:rPr lang="en-US" sz="2400" dirty="0" smtClean="0"/>
              <a:t>2693</a:t>
            </a:r>
            <a:r>
              <a:rPr lang="cs-CZ" sz="2400" dirty="0" smtClean="0"/>
              <a:t> : </a:t>
            </a:r>
            <a:r>
              <a:rPr lang="en-US" sz="2400" dirty="0" smtClean="0"/>
              <a:t>3</a:t>
            </a:r>
            <a:r>
              <a:rPr lang="cs-CZ" sz="2400" dirty="0" smtClean="0"/>
              <a:t> =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628800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32260</a:t>
            </a:r>
            <a:r>
              <a:rPr lang="cs-CZ" sz="2400" dirty="0" smtClean="0"/>
              <a:t> : </a:t>
            </a:r>
            <a:r>
              <a:rPr lang="en-US" sz="2400" dirty="0" smtClean="0"/>
              <a:t>5</a:t>
            </a:r>
            <a:r>
              <a:rPr lang="cs-CZ" sz="2400" dirty="0" smtClean="0"/>
              <a:t> =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132856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48741</a:t>
            </a:r>
            <a:r>
              <a:rPr lang="cs-CZ" sz="2400" dirty="0" smtClean="0"/>
              <a:t> : </a:t>
            </a:r>
            <a:r>
              <a:rPr lang="en-US" sz="2400" dirty="0" smtClean="0"/>
              <a:t>7</a:t>
            </a:r>
            <a:r>
              <a:rPr lang="cs-CZ" sz="2400" dirty="0" smtClean="0"/>
              <a:t> =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2636912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78280</a:t>
            </a:r>
            <a:r>
              <a:rPr lang="cs-CZ" sz="2400" dirty="0" smtClean="0"/>
              <a:t> : </a:t>
            </a:r>
            <a:r>
              <a:rPr lang="en-US" sz="2400" dirty="0" smtClean="0"/>
              <a:t>8</a:t>
            </a:r>
            <a:r>
              <a:rPr lang="cs-CZ" sz="2400" dirty="0" smtClean="0"/>
              <a:t> =</a:t>
            </a:r>
            <a:endParaRPr lang="cs-CZ" sz="24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464400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423</a:t>
            </a:r>
            <a:r>
              <a:rPr lang="cs-CZ" sz="2400" dirty="0" smtClean="0"/>
              <a:t>1</a:t>
            </a:r>
            <a:endParaRPr lang="cs-CZ" sz="2400" dirty="0"/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680424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8" name="TextovéPole 7">
            <a:hlinkClick r:id="rId2" action="ppaction://hlinksldjump"/>
          </p:cNvPr>
          <p:cNvSpPr txBox="1"/>
          <p:nvPr/>
        </p:nvSpPr>
        <p:spPr>
          <a:xfrm>
            <a:off x="572412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696</a:t>
            </a:r>
            <a:r>
              <a:rPr lang="cs-CZ" sz="2400" dirty="0" smtClean="0"/>
              <a:t>3</a:t>
            </a:r>
            <a:endParaRPr lang="cs-CZ" sz="2400" dirty="0"/>
          </a:p>
        </p:txBody>
      </p:sp>
      <p:sp>
        <p:nvSpPr>
          <p:cNvPr id="9" name="TextovéPole 8">
            <a:hlinkClick r:id="rId2" action="ppaction://hlinksldjump"/>
          </p:cNvPr>
          <p:cNvSpPr txBox="1"/>
          <p:nvPr/>
        </p:nvSpPr>
        <p:spPr>
          <a:xfrm>
            <a:off x="572412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978</a:t>
            </a:r>
            <a:r>
              <a:rPr lang="cs-CZ" sz="2400" dirty="0" smtClean="0"/>
              <a:t>5</a:t>
            </a:r>
            <a:endParaRPr lang="cs-CZ" sz="2400" dirty="0"/>
          </a:p>
        </p:txBody>
      </p:sp>
      <p:sp>
        <p:nvSpPr>
          <p:cNvPr id="10" name="TextovéPole 9">
            <a:hlinkClick r:id="rId3" action="ppaction://hlinksldjump"/>
          </p:cNvPr>
          <p:cNvSpPr txBox="1"/>
          <p:nvPr/>
        </p:nvSpPr>
        <p:spPr>
          <a:xfrm>
            <a:off x="572412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1" name="TextovéPole 10">
            <a:hlinkClick r:id="rId3" action="ppaction://hlinksldjump"/>
          </p:cNvPr>
          <p:cNvSpPr txBox="1"/>
          <p:nvPr/>
        </p:nvSpPr>
        <p:spPr>
          <a:xfrm>
            <a:off x="6804248" y="1167135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4321</a:t>
            </a:r>
            <a:endParaRPr lang="cs-CZ" sz="2400" dirty="0"/>
          </a:p>
        </p:txBody>
      </p:sp>
      <p:sp>
        <p:nvSpPr>
          <p:cNvPr id="12" name="TextovéPole 11">
            <a:hlinkClick r:id="rId3" action="ppaction://hlinksldjump"/>
          </p:cNvPr>
          <p:cNvSpPr txBox="1"/>
          <p:nvPr/>
        </p:nvSpPr>
        <p:spPr>
          <a:xfrm>
            <a:off x="572412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6454</a:t>
            </a:r>
            <a:endParaRPr lang="cs-CZ" sz="2400" dirty="0"/>
          </a:p>
        </p:txBody>
      </p:sp>
      <p:sp>
        <p:nvSpPr>
          <p:cNvPr id="13" name="TextovéPole 12">
            <a:hlinkClick r:id="rId3" action="ppaction://hlinksldjump"/>
          </p:cNvPr>
          <p:cNvSpPr txBox="1"/>
          <p:nvPr/>
        </p:nvSpPr>
        <p:spPr>
          <a:xfrm>
            <a:off x="4644008" y="1671191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6453</a:t>
            </a:r>
            <a:endParaRPr lang="cs-CZ" sz="2400" dirty="0"/>
          </a:p>
        </p:txBody>
      </p:sp>
      <p:sp>
        <p:nvSpPr>
          <p:cNvPr id="14" name="TextovéPole 13">
            <a:hlinkClick r:id="rId3" action="ppaction://hlinksldjump"/>
          </p:cNvPr>
          <p:cNvSpPr txBox="1"/>
          <p:nvPr/>
        </p:nvSpPr>
        <p:spPr>
          <a:xfrm>
            <a:off x="464400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6693</a:t>
            </a:r>
            <a:endParaRPr lang="cs-CZ" sz="2400" dirty="0"/>
          </a:p>
        </p:txBody>
      </p:sp>
      <p:sp>
        <p:nvSpPr>
          <p:cNvPr id="15" name="TextovéPole 14">
            <a:hlinkClick r:id="rId3" action="ppaction://hlinksldjump"/>
          </p:cNvPr>
          <p:cNvSpPr txBox="1"/>
          <p:nvPr/>
        </p:nvSpPr>
        <p:spPr>
          <a:xfrm>
            <a:off x="6804248" y="2175247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6" name="TextovéPole 15">
            <a:hlinkClick r:id="rId3" action="ppaction://hlinksldjump"/>
          </p:cNvPr>
          <p:cNvSpPr txBox="1"/>
          <p:nvPr/>
        </p:nvSpPr>
        <p:spPr>
          <a:xfrm>
            <a:off x="464400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jin</a:t>
            </a:r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7" name="TextovéPole 16">
            <a:hlinkClick r:id="rId3" action="ppaction://hlinksldjump"/>
          </p:cNvPr>
          <p:cNvSpPr txBox="1"/>
          <p:nvPr/>
        </p:nvSpPr>
        <p:spPr>
          <a:xfrm>
            <a:off x="6804248" y="2679303"/>
            <a:ext cx="86409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7985</a:t>
            </a:r>
            <a:endParaRPr lang="cs-CZ" sz="2400" dirty="0"/>
          </a:p>
        </p:txBody>
      </p:sp>
      <p:grpSp>
        <p:nvGrpSpPr>
          <p:cNvPr id="18" name="Skupina 17"/>
          <p:cNvGrpSpPr/>
          <p:nvPr/>
        </p:nvGrpSpPr>
        <p:grpSpPr>
          <a:xfrm>
            <a:off x="2411760" y="1156682"/>
            <a:ext cx="2304256" cy="400110"/>
            <a:chOff x="2267744" y="1124744"/>
            <a:chExt cx="2304256" cy="400110"/>
          </a:xfrm>
        </p:grpSpPr>
        <p:cxnSp>
          <p:nvCxnSpPr>
            <p:cNvPr id="19" name="Přímá spojovací šipka 18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0" name="TextovéPole 19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2411760" y="1628800"/>
            <a:ext cx="2304256" cy="400110"/>
            <a:chOff x="2267744" y="1124744"/>
            <a:chExt cx="2304256" cy="400110"/>
          </a:xfrm>
        </p:grpSpPr>
        <p:cxnSp>
          <p:nvCxnSpPr>
            <p:cNvPr id="22" name="Přímá spojovací šipka 21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3" name="TextovéPole 22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2411760" y="2132856"/>
            <a:ext cx="2304256" cy="400110"/>
            <a:chOff x="2267744" y="1124744"/>
            <a:chExt cx="2304256" cy="400110"/>
          </a:xfrm>
        </p:grpSpPr>
        <p:cxnSp>
          <p:nvCxnSpPr>
            <p:cNvPr id="25" name="Přímá spojovací šipka 24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6" name="TextovéPole 25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2411760" y="2636912"/>
            <a:ext cx="2304256" cy="400110"/>
            <a:chOff x="2267744" y="1124744"/>
            <a:chExt cx="2304256" cy="400110"/>
          </a:xfrm>
        </p:grpSpPr>
        <p:cxnSp>
          <p:nvCxnSpPr>
            <p:cNvPr id="28" name="Přímá spojovací šipka 27"/>
            <p:cNvCxnSpPr/>
            <p:nvPr/>
          </p:nvCxnSpPr>
          <p:spPr>
            <a:xfrm>
              <a:off x="2267744" y="1484784"/>
              <a:ext cx="201622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9" name="TextovéPole 28"/>
            <p:cNvSpPr txBox="1"/>
            <p:nvPr/>
          </p:nvSpPr>
          <p:spPr>
            <a:xfrm>
              <a:off x="2771800" y="1124744"/>
              <a:ext cx="1800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i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vyber</a:t>
              </a:r>
              <a:endParaRPr lang="cs-CZ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0" name="TextovéPole 29"/>
          <p:cNvSpPr txBox="1"/>
          <p:nvPr/>
        </p:nvSpPr>
        <p:spPr>
          <a:xfrm>
            <a:off x="899592" y="3501009"/>
            <a:ext cx="4464496" cy="276998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Vypočítej:</a:t>
            </a:r>
          </a:p>
          <a:p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/>
              <a:t>___________________________________</a:t>
            </a:r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endParaRPr lang="cs-CZ" dirty="0" smtClean="0"/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7020272" y="4181018"/>
            <a:ext cx="360040" cy="40011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1</a:t>
            </a:r>
            <a:endParaRPr lang="cs-CZ" sz="20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7020272" y="4613066"/>
            <a:ext cx="360040" cy="4001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2</a:t>
            </a:r>
            <a:endParaRPr lang="cs-CZ" sz="20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7020272" y="5045114"/>
            <a:ext cx="360040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3</a:t>
            </a:r>
            <a:endParaRPr lang="cs-CZ" sz="20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7020272" y="5477162"/>
            <a:ext cx="360040" cy="40011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4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7020272" y="5909210"/>
            <a:ext cx="360040" cy="40011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5</a:t>
            </a:r>
            <a:endParaRPr lang="cs-CZ" sz="20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6588224" y="4181018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Bez chyby</a:t>
            </a:r>
            <a:endParaRPr lang="cs-CZ" sz="20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588224" y="4613066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1 chyba</a:t>
            </a:r>
            <a:endParaRPr lang="cs-CZ" sz="20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6588224" y="5045114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2 chyby</a:t>
            </a:r>
            <a:endParaRPr lang="cs-CZ" sz="20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6588224" y="5477162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3 chyby</a:t>
            </a:r>
            <a:endParaRPr lang="cs-CZ" sz="20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6588224" y="5909210"/>
            <a:ext cx="1224136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4 chyby</a:t>
            </a:r>
            <a:endParaRPr lang="cs-CZ" sz="2000" dirty="0"/>
          </a:p>
        </p:txBody>
      </p:sp>
      <p:sp>
        <p:nvSpPr>
          <p:cNvPr id="41" name="Šipka doprava 40">
            <a:hlinkClick r:id="rId4" action="ppaction://hlinksldjump"/>
          </p:cNvPr>
          <p:cNvSpPr/>
          <p:nvPr/>
        </p:nvSpPr>
        <p:spPr>
          <a:xfrm>
            <a:off x="7092280" y="6309320"/>
            <a:ext cx="1656184" cy="548680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TextovéPole 41"/>
          <p:cNvSpPr txBox="1"/>
          <p:nvPr/>
        </p:nvSpPr>
        <p:spPr>
          <a:xfrm>
            <a:off x="7092280" y="637203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next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5940152" y="370774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HODNOCENÍ: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4" name="Zástupný symbol pro zápatí 4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Skupina 19"/>
          <p:cNvGrpSpPr/>
          <p:nvPr/>
        </p:nvGrpSpPr>
        <p:grpSpPr>
          <a:xfrm>
            <a:off x="1979712" y="1196752"/>
            <a:ext cx="4608512" cy="4392488"/>
            <a:chOff x="1979712" y="1196752"/>
            <a:chExt cx="4608512" cy="4392488"/>
          </a:xfrm>
        </p:grpSpPr>
        <p:sp>
          <p:nvSpPr>
            <p:cNvPr id="2" name="Veselý obličej 1"/>
            <p:cNvSpPr/>
            <p:nvPr/>
          </p:nvSpPr>
          <p:spPr>
            <a:xfrm>
              <a:off x="1979712" y="1196752"/>
              <a:ext cx="4608512" cy="4392488"/>
            </a:xfrm>
            <a:prstGeom prst="smileyFace">
              <a:avLst/>
            </a:prstGeom>
            <a:solidFill>
              <a:srgbClr val="FFFF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6" name="Skupina 5"/>
            <p:cNvGrpSpPr/>
            <p:nvPr/>
          </p:nvGrpSpPr>
          <p:grpSpPr>
            <a:xfrm rot="1032028" flipH="1">
              <a:off x="3202517" y="2145582"/>
              <a:ext cx="2112758" cy="1377163"/>
              <a:chOff x="3299918" y="2519460"/>
              <a:chExt cx="1121785" cy="490920"/>
            </a:xfrm>
          </p:grpSpPr>
          <p:sp>
            <p:nvSpPr>
              <p:cNvPr id="7" name="Elipsa 6"/>
              <p:cNvSpPr/>
              <p:nvPr/>
            </p:nvSpPr>
            <p:spPr>
              <a:xfrm>
                <a:off x="3299918" y="2519460"/>
                <a:ext cx="586961" cy="419108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" name="Elipsa 7"/>
              <p:cNvSpPr/>
              <p:nvPr/>
            </p:nvSpPr>
            <p:spPr>
              <a:xfrm>
                <a:off x="3615034" y="2745459"/>
                <a:ext cx="138346" cy="13543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8" name="Elipsa 17"/>
              <p:cNvSpPr/>
              <p:nvPr/>
            </p:nvSpPr>
            <p:spPr>
              <a:xfrm rot="2064056" flipH="1">
                <a:off x="3973836" y="2646661"/>
                <a:ext cx="447867" cy="363719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9" name="Elipsa 18"/>
              <p:cNvSpPr/>
              <p:nvPr/>
            </p:nvSpPr>
            <p:spPr>
              <a:xfrm rot="2064056" flipH="1">
                <a:off x="4071818" y="2787831"/>
                <a:ext cx="138345" cy="13543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10" name="Měsíc 9"/>
            <p:cNvSpPr/>
            <p:nvPr/>
          </p:nvSpPr>
          <p:spPr>
            <a:xfrm rot="16200000">
              <a:off x="3743908" y="3225882"/>
              <a:ext cx="1008112" cy="2232248"/>
            </a:xfrm>
            <a:prstGeom prst="moon">
              <a:avLst>
                <a:gd name="adj" fmla="val 32051"/>
              </a:avLst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7524328" y="4653136"/>
            <a:ext cx="936104" cy="1080120"/>
            <a:chOff x="7524328" y="4653136"/>
            <a:chExt cx="936104" cy="1080120"/>
          </a:xfrm>
        </p:grpSpPr>
        <p:sp>
          <p:nvSpPr>
            <p:cNvPr id="21" name="Obdélník 20">
              <a:hlinkClick r:id="rId2" action="ppaction://hlinksldjump"/>
            </p:cNvPr>
            <p:cNvSpPr/>
            <p:nvPr/>
          </p:nvSpPr>
          <p:spPr>
            <a:xfrm>
              <a:off x="7524328" y="4653136"/>
              <a:ext cx="936104" cy="108012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TextovéPole 21">
              <a:hlinkClick r:id="rId3" action="ppaction://hlinksldjump"/>
            </p:cNvPr>
            <p:cNvSpPr txBox="1"/>
            <p:nvPr/>
          </p:nvSpPr>
          <p:spPr>
            <a:xfrm>
              <a:off x="7596336" y="4941168"/>
              <a:ext cx="8640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bg1"/>
                  </a:solidFill>
                </a:rPr>
                <a:t>domů</a:t>
              </a:r>
              <a:endParaRPr lang="cs-CZ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5" name="Zástupný symbol pro zápatí 2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3851920" y="5661248"/>
            <a:ext cx="11208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smtClean="0"/>
              <a:t>5780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Skupina 10"/>
          <p:cNvGrpSpPr/>
          <p:nvPr/>
        </p:nvGrpSpPr>
        <p:grpSpPr>
          <a:xfrm>
            <a:off x="1979712" y="1196752"/>
            <a:ext cx="4608512" cy="4392488"/>
            <a:chOff x="1979712" y="1196752"/>
            <a:chExt cx="4608512" cy="4392488"/>
          </a:xfrm>
        </p:grpSpPr>
        <p:sp>
          <p:nvSpPr>
            <p:cNvPr id="3" name="Veselý obličej 2"/>
            <p:cNvSpPr/>
            <p:nvPr/>
          </p:nvSpPr>
          <p:spPr>
            <a:xfrm>
              <a:off x="1979712" y="1196752"/>
              <a:ext cx="4608512" cy="4392488"/>
            </a:xfrm>
            <a:prstGeom prst="smileyFac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/>
            </a:scene3d>
            <a:sp3d prstMaterial="metal">
              <a:bevelT w="260350" h="2159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" name="Skupina 4"/>
            <p:cNvGrpSpPr/>
            <p:nvPr/>
          </p:nvGrpSpPr>
          <p:grpSpPr>
            <a:xfrm rot="20819074">
              <a:off x="3034885" y="2174434"/>
              <a:ext cx="1144207" cy="1187919"/>
              <a:chOff x="3275856" y="2492896"/>
              <a:chExt cx="504056" cy="504056"/>
            </a:xfrm>
          </p:grpSpPr>
          <p:sp>
            <p:nvSpPr>
              <p:cNvPr id="9" name="Elipsa 8"/>
              <p:cNvSpPr/>
              <p:nvPr/>
            </p:nvSpPr>
            <p:spPr>
              <a:xfrm>
                <a:off x="3275856" y="2492896"/>
                <a:ext cx="504056" cy="504056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" name="Elipsa 3"/>
              <p:cNvSpPr/>
              <p:nvPr/>
            </p:nvSpPr>
            <p:spPr>
              <a:xfrm>
                <a:off x="3491880" y="2708920"/>
                <a:ext cx="144016" cy="144016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5" name="Skupina 5"/>
            <p:cNvGrpSpPr/>
            <p:nvPr/>
          </p:nvGrpSpPr>
          <p:grpSpPr>
            <a:xfrm flipH="1">
              <a:off x="4427984" y="2348880"/>
              <a:ext cx="936104" cy="792088"/>
              <a:chOff x="3275856" y="2492896"/>
              <a:chExt cx="504056" cy="504056"/>
            </a:xfrm>
          </p:grpSpPr>
          <p:sp>
            <p:nvSpPr>
              <p:cNvPr id="7" name="Elipsa 6"/>
              <p:cNvSpPr/>
              <p:nvPr/>
            </p:nvSpPr>
            <p:spPr>
              <a:xfrm>
                <a:off x="3275856" y="2492896"/>
                <a:ext cx="504056" cy="504056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" name="Elipsa 7"/>
              <p:cNvSpPr/>
              <p:nvPr/>
            </p:nvSpPr>
            <p:spPr>
              <a:xfrm>
                <a:off x="3491880" y="2708920"/>
                <a:ext cx="144016" cy="144016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6" name="Měsíc 5"/>
            <p:cNvSpPr/>
            <p:nvPr/>
          </p:nvSpPr>
          <p:spPr>
            <a:xfrm rot="5400000" flipV="1">
              <a:off x="3743908" y="3225882"/>
              <a:ext cx="1008112" cy="2232248"/>
            </a:xfrm>
            <a:prstGeom prst="moon">
              <a:avLst>
                <a:gd name="adj" fmla="val 32051"/>
              </a:avLst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7524328" y="4653136"/>
            <a:ext cx="936104" cy="1080120"/>
            <a:chOff x="7524328" y="4653136"/>
            <a:chExt cx="936104" cy="1080120"/>
          </a:xfrm>
        </p:grpSpPr>
        <p:sp>
          <p:nvSpPr>
            <p:cNvPr id="13" name="Obdélník 12">
              <a:hlinkClick r:id="rId2" action="ppaction://hlinksldjump"/>
            </p:cNvPr>
            <p:cNvSpPr/>
            <p:nvPr/>
          </p:nvSpPr>
          <p:spPr>
            <a:xfrm>
              <a:off x="7524328" y="4653136"/>
              <a:ext cx="936104" cy="108012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>
              <a:hlinkClick r:id="" action="ppaction://hlinkshowjump?jump=lastslideviewed"/>
            </p:cNvPr>
            <p:cNvSpPr txBox="1"/>
            <p:nvPr/>
          </p:nvSpPr>
          <p:spPr>
            <a:xfrm>
              <a:off x="7596336" y="4941168"/>
              <a:ext cx="8640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bg1"/>
                  </a:solidFill>
                </a:rPr>
                <a:t>domů</a:t>
              </a:r>
              <a:endParaRPr lang="cs-CZ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Zástupný symbol pro zápatí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19"/>
          <p:cNvGrpSpPr/>
          <p:nvPr/>
        </p:nvGrpSpPr>
        <p:grpSpPr>
          <a:xfrm>
            <a:off x="1979712" y="1196752"/>
            <a:ext cx="4608512" cy="4392488"/>
            <a:chOff x="1979712" y="1196752"/>
            <a:chExt cx="4608512" cy="4392488"/>
          </a:xfrm>
        </p:grpSpPr>
        <p:sp>
          <p:nvSpPr>
            <p:cNvPr id="2" name="Veselý obličej 1"/>
            <p:cNvSpPr/>
            <p:nvPr/>
          </p:nvSpPr>
          <p:spPr>
            <a:xfrm>
              <a:off x="1979712" y="1196752"/>
              <a:ext cx="4608512" cy="4392488"/>
            </a:xfrm>
            <a:prstGeom prst="smileyFace">
              <a:avLst/>
            </a:prstGeom>
            <a:solidFill>
              <a:srgbClr val="FFFF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" name="Skupina 5"/>
            <p:cNvGrpSpPr/>
            <p:nvPr/>
          </p:nvGrpSpPr>
          <p:grpSpPr>
            <a:xfrm rot="1032028" flipH="1">
              <a:off x="3202517" y="2145582"/>
              <a:ext cx="2112758" cy="1377163"/>
              <a:chOff x="3299918" y="2519460"/>
              <a:chExt cx="1121785" cy="490920"/>
            </a:xfrm>
          </p:grpSpPr>
          <p:sp>
            <p:nvSpPr>
              <p:cNvPr id="7" name="Elipsa 6"/>
              <p:cNvSpPr/>
              <p:nvPr/>
            </p:nvSpPr>
            <p:spPr>
              <a:xfrm>
                <a:off x="3299918" y="2519460"/>
                <a:ext cx="586961" cy="419108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" name="Elipsa 7"/>
              <p:cNvSpPr/>
              <p:nvPr/>
            </p:nvSpPr>
            <p:spPr>
              <a:xfrm>
                <a:off x="3615034" y="2745459"/>
                <a:ext cx="138346" cy="13543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8" name="Elipsa 17"/>
              <p:cNvSpPr/>
              <p:nvPr/>
            </p:nvSpPr>
            <p:spPr>
              <a:xfrm rot="2064056" flipH="1">
                <a:off x="3973836" y="2646661"/>
                <a:ext cx="447867" cy="363719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9" name="Elipsa 18"/>
              <p:cNvSpPr/>
              <p:nvPr/>
            </p:nvSpPr>
            <p:spPr>
              <a:xfrm rot="2064056" flipH="1">
                <a:off x="4071818" y="2787831"/>
                <a:ext cx="138345" cy="13543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10" name="Měsíc 9"/>
            <p:cNvSpPr/>
            <p:nvPr/>
          </p:nvSpPr>
          <p:spPr>
            <a:xfrm rot="16200000">
              <a:off x="3743908" y="3225882"/>
              <a:ext cx="1008112" cy="2232248"/>
            </a:xfrm>
            <a:prstGeom prst="moon">
              <a:avLst>
                <a:gd name="adj" fmla="val 32051"/>
              </a:avLst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" name="Skupina 23"/>
          <p:cNvGrpSpPr/>
          <p:nvPr/>
        </p:nvGrpSpPr>
        <p:grpSpPr>
          <a:xfrm>
            <a:off x="7524328" y="4653136"/>
            <a:ext cx="936104" cy="1080120"/>
            <a:chOff x="7524328" y="4653136"/>
            <a:chExt cx="936104" cy="1080120"/>
          </a:xfrm>
        </p:grpSpPr>
        <p:sp>
          <p:nvSpPr>
            <p:cNvPr id="21" name="Obdélník 20">
              <a:hlinkClick r:id="rId2" action="ppaction://hlinksldjump"/>
            </p:cNvPr>
            <p:cNvSpPr/>
            <p:nvPr/>
          </p:nvSpPr>
          <p:spPr>
            <a:xfrm>
              <a:off x="7524328" y="4653136"/>
              <a:ext cx="936104" cy="108012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TextovéPole 21">
              <a:hlinkClick r:id="rId3" action="ppaction://hlinksldjump"/>
            </p:cNvPr>
            <p:cNvSpPr txBox="1"/>
            <p:nvPr/>
          </p:nvSpPr>
          <p:spPr>
            <a:xfrm>
              <a:off x="7596336" y="4941168"/>
              <a:ext cx="8640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bg1"/>
                  </a:solidFill>
                </a:rPr>
                <a:t>domů</a:t>
              </a:r>
              <a:endParaRPr lang="cs-CZ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5" name="Zástupný symbol pro zápatí 2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3779912" y="5589240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3375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0"/>
          <p:cNvGrpSpPr/>
          <p:nvPr/>
        </p:nvGrpSpPr>
        <p:grpSpPr>
          <a:xfrm>
            <a:off x="1979712" y="1196752"/>
            <a:ext cx="4608512" cy="4392488"/>
            <a:chOff x="1979712" y="1196752"/>
            <a:chExt cx="4608512" cy="4392488"/>
          </a:xfrm>
        </p:grpSpPr>
        <p:sp>
          <p:nvSpPr>
            <p:cNvPr id="3" name="Veselý obličej 2"/>
            <p:cNvSpPr/>
            <p:nvPr/>
          </p:nvSpPr>
          <p:spPr>
            <a:xfrm>
              <a:off x="1979712" y="1196752"/>
              <a:ext cx="4608512" cy="4392488"/>
            </a:xfrm>
            <a:prstGeom prst="smileyFac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/>
            </a:scene3d>
            <a:sp3d prstMaterial="metal">
              <a:bevelT w="260350" h="2159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" name="Skupina 4"/>
            <p:cNvGrpSpPr/>
            <p:nvPr/>
          </p:nvGrpSpPr>
          <p:grpSpPr>
            <a:xfrm rot="20819074">
              <a:off x="3034885" y="2174434"/>
              <a:ext cx="1144207" cy="1187919"/>
              <a:chOff x="3275856" y="2492896"/>
              <a:chExt cx="504056" cy="504056"/>
            </a:xfrm>
          </p:grpSpPr>
          <p:sp>
            <p:nvSpPr>
              <p:cNvPr id="9" name="Elipsa 8"/>
              <p:cNvSpPr/>
              <p:nvPr/>
            </p:nvSpPr>
            <p:spPr>
              <a:xfrm>
                <a:off x="3275856" y="2492896"/>
                <a:ext cx="504056" cy="504056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" name="Elipsa 3"/>
              <p:cNvSpPr/>
              <p:nvPr/>
            </p:nvSpPr>
            <p:spPr>
              <a:xfrm>
                <a:off x="3491880" y="2708920"/>
                <a:ext cx="144016" cy="144016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5" name="Skupina 5"/>
            <p:cNvGrpSpPr/>
            <p:nvPr/>
          </p:nvGrpSpPr>
          <p:grpSpPr>
            <a:xfrm flipH="1">
              <a:off x="4427984" y="2348880"/>
              <a:ext cx="936104" cy="792088"/>
              <a:chOff x="3275856" y="2492896"/>
              <a:chExt cx="504056" cy="504056"/>
            </a:xfrm>
          </p:grpSpPr>
          <p:sp>
            <p:nvSpPr>
              <p:cNvPr id="7" name="Elipsa 6"/>
              <p:cNvSpPr/>
              <p:nvPr/>
            </p:nvSpPr>
            <p:spPr>
              <a:xfrm>
                <a:off x="3275856" y="2492896"/>
                <a:ext cx="504056" cy="504056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" name="Elipsa 7"/>
              <p:cNvSpPr/>
              <p:nvPr/>
            </p:nvSpPr>
            <p:spPr>
              <a:xfrm>
                <a:off x="3491880" y="2708920"/>
                <a:ext cx="144016" cy="144016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6" name="Měsíc 5"/>
            <p:cNvSpPr/>
            <p:nvPr/>
          </p:nvSpPr>
          <p:spPr>
            <a:xfrm rot="5400000" flipV="1">
              <a:off x="3743908" y="3225882"/>
              <a:ext cx="1008112" cy="2232248"/>
            </a:xfrm>
            <a:prstGeom prst="moon">
              <a:avLst>
                <a:gd name="adj" fmla="val 32051"/>
              </a:avLst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1" name="Skupina 11"/>
          <p:cNvGrpSpPr/>
          <p:nvPr/>
        </p:nvGrpSpPr>
        <p:grpSpPr>
          <a:xfrm>
            <a:off x="7524328" y="4653136"/>
            <a:ext cx="936104" cy="1080120"/>
            <a:chOff x="7524328" y="4653136"/>
            <a:chExt cx="936104" cy="1080120"/>
          </a:xfrm>
        </p:grpSpPr>
        <p:sp>
          <p:nvSpPr>
            <p:cNvPr id="13" name="Obdélník 12">
              <a:hlinkClick r:id="rId2" action="ppaction://hlinksldjump"/>
            </p:cNvPr>
            <p:cNvSpPr/>
            <p:nvPr/>
          </p:nvSpPr>
          <p:spPr>
            <a:xfrm>
              <a:off x="7524328" y="4653136"/>
              <a:ext cx="936104" cy="108012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>
              <a:hlinkClick r:id="rId3" action="ppaction://hlinksldjump"/>
            </p:cNvPr>
            <p:cNvSpPr txBox="1"/>
            <p:nvPr/>
          </p:nvSpPr>
          <p:spPr>
            <a:xfrm>
              <a:off x="7596336" y="4941168"/>
              <a:ext cx="8640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bg1"/>
                  </a:solidFill>
                </a:rPr>
                <a:t>domů</a:t>
              </a:r>
              <a:endParaRPr lang="cs-CZ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Zástupný symbol pro zápatí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19"/>
          <p:cNvGrpSpPr/>
          <p:nvPr/>
        </p:nvGrpSpPr>
        <p:grpSpPr>
          <a:xfrm>
            <a:off x="1979712" y="1196752"/>
            <a:ext cx="4608512" cy="4392488"/>
            <a:chOff x="1979712" y="1196752"/>
            <a:chExt cx="4608512" cy="4392488"/>
          </a:xfrm>
        </p:grpSpPr>
        <p:sp>
          <p:nvSpPr>
            <p:cNvPr id="2" name="Veselý obličej 1"/>
            <p:cNvSpPr/>
            <p:nvPr/>
          </p:nvSpPr>
          <p:spPr>
            <a:xfrm>
              <a:off x="1979712" y="1196752"/>
              <a:ext cx="4608512" cy="4392488"/>
            </a:xfrm>
            <a:prstGeom prst="smileyFace">
              <a:avLst/>
            </a:prstGeom>
            <a:solidFill>
              <a:srgbClr val="FFFF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" name="Skupina 5"/>
            <p:cNvGrpSpPr/>
            <p:nvPr/>
          </p:nvGrpSpPr>
          <p:grpSpPr>
            <a:xfrm rot="1032028" flipH="1">
              <a:off x="3202517" y="2145582"/>
              <a:ext cx="2112758" cy="1377163"/>
              <a:chOff x="3299918" y="2519460"/>
              <a:chExt cx="1121785" cy="490920"/>
            </a:xfrm>
          </p:grpSpPr>
          <p:sp>
            <p:nvSpPr>
              <p:cNvPr id="7" name="Elipsa 6"/>
              <p:cNvSpPr/>
              <p:nvPr/>
            </p:nvSpPr>
            <p:spPr>
              <a:xfrm>
                <a:off x="3299918" y="2519460"/>
                <a:ext cx="586961" cy="419108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" name="Elipsa 7"/>
              <p:cNvSpPr/>
              <p:nvPr/>
            </p:nvSpPr>
            <p:spPr>
              <a:xfrm>
                <a:off x="3615034" y="2745459"/>
                <a:ext cx="138346" cy="13543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8" name="Elipsa 17"/>
              <p:cNvSpPr/>
              <p:nvPr/>
            </p:nvSpPr>
            <p:spPr>
              <a:xfrm rot="2064056" flipH="1">
                <a:off x="3973836" y="2646661"/>
                <a:ext cx="447867" cy="363719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9" name="Elipsa 18"/>
              <p:cNvSpPr/>
              <p:nvPr/>
            </p:nvSpPr>
            <p:spPr>
              <a:xfrm rot="2064056" flipH="1">
                <a:off x="4071818" y="2787831"/>
                <a:ext cx="138345" cy="13543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10" name="Měsíc 9"/>
            <p:cNvSpPr/>
            <p:nvPr/>
          </p:nvSpPr>
          <p:spPr>
            <a:xfrm rot="16200000">
              <a:off x="3743908" y="3225882"/>
              <a:ext cx="1008112" cy="2232248"/>
            </a:xfrm>
            <a:prstGeom prst="moon">
              <a:avLst>
                <a:gd name="adj" fmla="val 32051"/>
              </a:avLst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" name="Skupina 23"/>
          <p:cNvGrpSpPr/>
          <p:nvPr/>
        </p:nvGrpSpPr>
        <p:grpSpPr>
          <a:xfrm>
            <a:off x="7524328" y="4653136"/>
            <a:ext cx="936104" cy="1080120"/>
            <a:chOff x="7524328" y="4653136"/>
            <a:chExt cx="936104" cy="1080120"/>
          </a:xfrm>
        </p:grpSpPr>
        <p:sp>
          <p:nvSpPr>
            <p:cNvPr id="21" name="Obdélník 20">
              <a:hlinkClick r:id="rId2" action="ppaction://hlinksldjump"/>
            </p:cNvPr>
            <p:cNvSpPr/>
            <p:nvPr/>
          </p:nvSpPr>
          <p:spPr>
            <a:xfrm>
              <a:off x="7524328" y="4653136"/>
              <a:ext cx="936104" cy="108012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TextovéPole 21">
              <a:hlinkClick r:id="rId3" action="ppaction://hlinksldjump"/>
            </p:cNvPr>
            <p:cNvSpPr txBox="1"/>
            <p:nvPr/>
          </p:nvSpPr>
          <p:spPr>
            <a:xfrm>
              <a:off x="7596336" y="4941168"/>
              <a:ext cx="8640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bg1"/>
                  </a:solidFill>
                </a:rPr>
                <a:t>domů</a:t>
              </a:r>
              <a:endParaRPr lang="cs-CZ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5" name="Zástupný symbol pro zápatí 2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0"/>
          <p:cNvGrpSpPr/>
          <p:nvPr/>
        </p:nvGrpSpPr>
        <p:grpSpPr>
          <a:xfrm>
            <a:off x="1979712" y="1196752"/>
            <a:ext cx="4608512" cy="4392488"/>
            <a:chOff x="1979712" y="1196752"/>
            <a:chExt cx="4608512" cy="4392488"/>
          </a:xfrm>
        </p:grpSpPr>
        <p:sp>
          <p:nvSpPr>
            <p:cNvPr id="3" name="Veselý obličej 2"/>
            <p:cNvSpPr/>
            <p:nvPr/>
          </p:nvSpPr>
          <p:spPr>
            <a:xfrm>
              <a:off x="1979712" y="1196752"/>
              <a:ext cx="4608512" cy="4392488"/>
            </a:xfrm>
            <a:prstGeom prst="smileyFac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/>
            </a:scene3d>
            <a:sp3d prstMaterial="metal">
              <a:bevelT w="260350" h="2159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" name="Skupina 4"/>
            <p:cNvGrpSpPr/>
            <p:nvPr/>
          </p:nvGrpSpPr>
          <p:grpSpPr>
            <a:xfrm rot="20819074">
              <a:off x="3034885" y="2174434"/>
              <a:ext cx="1144207" cy="1187919"/>
              <a:chOff x="3275856" y="2492896"/>
              <a:chExt cx="504056" cy="504056"/>
            </a:xfrm>
          </p:grpSpPr>
          <p:sp>
            <p:nvSpPr>
              <p:cNvPr id="9" name="Elipsa 8"/>
              <p:cNvSpPr/>
              <p:nvPr/>
            </p:nvSpPr>
            <p:spPr>
              <a:xfrm>
                <a:off x="3275856" y="2492896"/>
                <a:ext cx="504056" cy="504056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" name="Elipsa 3"/>
              <p:cNvSpPr/>
              <p:nvPr/>
            </p:nvSpPr>
            <p:spPr>
              <a:xfrm>
                <a:off x="3491880" y="2708920"/>
                <a:ext cx="144016" cy="144016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5" name="Skupina 5"/>
            <p:cNvGrpSpPr/>
            <p:nvPr/>
          </p:nvGrpSpPr>
          <p:grpSpPr>
            <a:xfrm flipH="1">
              <a:off x="4427984" y="2348880"/>
              <a:ext cx="936104" cy="792088"/>
              <a:chOff x="3275856" y="2492896"/>
              <a:chExt cx="504056" cy="504056"/>
            </a:xfrm>
          </p:grpSpPr>
          <p:sp>
            <p:nvSpPr>
              <p:cNvPr id="7" name="Elipsa 6"/>
              <p:cNvSpPr/>
              <p:nvPr/>
            </p:nvSpPr>
            <p:spPr>
              <a:xfrm>
                <a:off x="3275856" y="2492896"/>
                <a:ext cx="504056" cy="504056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" name="Elipsa 7"/>
              <p:cNvSpPr/>
              <p:nvPr/>
            </p:nvSpPr>
            <p:spPr>
              <a:xfrm>
                <a:off x="3491880" y="2708920"/>
                <a:ext cx="144016" cy="144016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6" name="Měsíc 5"/>
            <p:cNvSpPr/>
            <p:nvPr/>
          </p:nvSpPr>
          <p:spPr>
            <a:xfrm rot="5400000" flipV="1">
              <a:off x="3743908" y="3225882"/>
              <a:ext cx="1008112" cy="2232248"/>
            </a:xfrm>
            <a:prstGeom prst="moon">
              <a:avLst>
                <a:gd name="adj" fmla="val 32051"/>
              </a:avLst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1" name="Skupina 11"/>
          <p:cNvGrpSpPr/>
          <p:nvPr/>
        </p:nvGrpSpPr>
        <p:grpSpPr>
          <a:xfrm>
            <a:off x="7524328" y="4653136"/>
            <a:ext cx="936104" cy="1080120"/>
            <a:chOff x="7524328" y="4653136"/>
            <a:chExt cx="936104" cy="1080120"/>
          </a:xfrm>
        </p:grpSpPr>
        <p:sp>
          <p:nvSpPr>
            <p:cNvPr id="13" name="Obdélník 12">
              <a:hlinkClick r:id="rId2" action="ppaction://hlinksldjump"/>
            </p:cNvPr>
            <p:cNvSpPr/>
            <p:nvPr/>
          </p:nvSpPr>
          <p:spPr>
            <a:xfrm>
              <a:off x="7524328" y="4653136"/>
              <a:ext cx="936104" cy="108012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>
              <a:hlinkClick r:id="" action="ppaction://hlinkshowjump?jump=lastslideviewed"/>
            </p:cNvPr>
            <p:cNvSpPr txBox="1"/>
            <p:nvPr/>
          </p:nvSpPr>
          <p:spPr>
            <a:xfrm>
              <a:off x="7596336" y="4941168"/>
              <a:ext cx="8640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bg1"/>
                  </a:solidFill>
                </a:rPr>
                <a:t>domů</a:t>
              </a:r>
              <a:endParaRPr lang="cs-CZ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Zástupný symbol pro zápatí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19"/>
          <p:cNvGrpSpPr/>
          <p:nvPr/>
        </p:nvGrpSpPr>
        <p:grpSpPr>
          <a:xfrm>
            <a:off x="1979712" y="1196752"/>
            <a:ext cx="4608512" cy="4392488"/>
            <a:chOff x="1979712" y="1196752"/>
            <a:chExt cx="4608512" cy="4392488"/>
          </a:xfrm>
        </p:grpSpPr>
        <p:sp>
          <p:nvSpPr>
            <p:cNvPr id="2" name="Veselý obličej 1"/>
            <p:cNvSpPr/>
            <p:nvPr/>
          </p:nvSpPr>
          <p:spPr>
            <a:xfrm>
              <a:off x="1979712" y="1196752"/>
              <a:ext cx="4608512" cy="4392488"/>
            </a:xfrm>
            <a:prstGeom prst="smileyFace">
              <a:avLst/>
            </a:prstGeom>
            <a:solidFill>
              <a:srgbClr val="FFFF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" name="Skupina 5"/>
            <p:cNvGrpSpPr/>
            <p:nvPr/>
          </p:nvGrpSpPr>
          <p:grpSpPr>
            <a:xfrm rot="1032028" flipH="1">
              <a:off x="3202517" y="2145582"/>
              <a:ext cx="2112758" cy="1377163"/>
              <a:chOff x="3299918" y="2519460"/>
              <a:chExt cx="1121785" cy="490920"/>
            </a:xfrm>
          </p:grpSpPr>
          <p:sp>
            <p:nvSpPr>
              <p:cNvPr id="7" name="Elipsa 6"/>
              <p:cNvSpPr/>
              <p:nvPr/>
            </p:nvSpPr>
            <p:spPr>
              <a:xfrm>
                <a:off x="3299918" y="2519460"/>
                <a:ext cx="586961" cy="419108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" name="Elipsa 7"/>
              <p:cNvSpPr/>
              <p:nvPr/>
            </p:nvSpPr>
            <p:spPr>
              <a:xfrm>
                <a:off x="3615034" y="2745459"/>
                <a:ext cx="138346" cy="13543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8" name="Elipsa 17"/>
              <p:cNvSpPr/>
              <p:nvPr/>
            </p:nvSpPr>
            <p:spPr>
              <a:xfrm rot="2064056" flipH="1">
                <a:off x="3973836" y="2646661"/>
                <a:ext cx="447867" cy="363719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9" name="Elipsa 18"/>
              <p:cNvSpPr/>
              <p:nvPr/>
            </p:nvSpPr>
            <p:spPr>
              <a:xfrm rot="2064056" flipH="1">
                <a:off x="4071818" y="2787831"/>
                <a:ext cx="138345" cy="13543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10" name="Měsíc 9"/>
            <p:cNvSpPr/>
            <p:nvPr/>
          </p:nvSpPr>
          <p:spPr>
            <a:xfrm rot="16200000">
              <a:off x="3743908" y="3225882"/>
              <a:ext cx="1008112" cy="2232248"/>
            </a:xfrm>
            <a:prstGeom prst="moon">
              <a:avLst>
                <a:gd name="adj" fmla="val 32051"/>
              </a:avLst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" name="Skupina 23"/>
          <p:cNvGrpSpPr/>
          <p:nvPr/>
        </p:nvGrpSpPr>
        <p:grpSpPr>
          <a:xfrm>
            <a:off x="7524328" y="4653136"/>
            <a:ext cx="936104" cy="1080120"/>
            <a:chOff x="7524328" y="4653136"/>
            <a:chExt cx="936104" cy="1080120"/>
          </a:xfrm>
        </p:grpSpPr>
        <p:sp>
          <p:nvSpPr>
            <p:cNvPr id="21" name="Obdélník 20">
              <a:hlinkClick r:id="rId2" action="ppaction://hlinksldjump"/>
            </p:cNvPr>
            <p:cNvSpPr/>
            <p:nvPr/>
          </p:nvSpPr>
          <p:spPr>
            <a:xfrm>
              <a:off x="7524328" y="4653136"/>
              <a:ext cx="936104" cy="108012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TextovéPole 21">
              <a:hlinkClick r:id="rId3" action="ppaction://hlinksldjump"/>
            </p:cNvPr>
            <p:cNvSpPr txBox="1"/>
            <p:nvPr/>
          </p:nvSpPr>
          <p:spPr>
            <a:xfrm>
              <a:off x="7596336" y="4941168"/>
              <a:ext cx="8640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bg1"/>
                  </a:solidFill>
                </a:rPr>
                <a:t>domů</a:t>
              </a:r>
              <a:endParaRPr lang="cs-CZ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5" name="Zástupný symbol pro zápatí 2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3851920" y="5661248"/>
            <a:ext cx="11208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4008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0"/>
          <p:cNvGrpSpPr/>
          <p:nvPr/>
        </p:nvGrpSpPr>
        <p:grpSpPr>
          <a:xfrm>
            <a:off x="1979712" y="1196752"/>
            <a:ext cx="4608512" cy="4392488"/>
            <a:chOff x="1979712" y="1196752"/>
            <a:chExt cx="4608512" cy="4392488"/>
          </a:xfrm>
        </p:grpSpPr>
        <p:sp>
          <p:nvSpPr>
            <p:cNvPr id="3" name="Veselý obličej 2"/>
            <p:cNvSpPr/>
            <p:nvPr/>
          </p:nvSpPr>
          <p:spPr>
            <a:xfrm>
              <a:off x="1979712" y="1196752"/>
              <a:ext cx="4608512" cy="4392488"/>
            </a:xfrm>
            <a:prstGeom prst="smileyFac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/>
            </a:scene3d>
            <a:sp3d prstMaterial="metal">
              <a:bevelT w="260350" h="2159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" name="Skupina 4"/>
            <p:cNvGrpSpPr/>
            <p:nvPr/>
          </p:nvGrpSpPr>
          <p:grpSpPr>
            <a:xfrm rot="20819074">
              <a:off x="3034885" y="2174434"/>
              <a:ext cx="1144207" cy="1187919"/>
              <a:chOff x="3275856" y="2492896"/>
              <a:chExt cx="504056" cy="504056"/>
            </a:xfrm>
          </p:grpSpPr>
          <p:sp>
            <p:nvSpPr>
              <p:cNvPr id="9" name="Elipsa 8"/>
              <p:cNvSpPr/>
              <p:nvPr/>
            </p:nvSpPr>
            <p:spPr>
              <a:xfrm>
                <a:off x="3275856" y="2492896"/>
                <a:ext cx="504056" cy="504056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" name="Elipsa 3"/>
              <p:cNvSpPr/>
              <p:nvPr/>
            </p:nvSpPr>
            <p:spPr>
              <a:xfrm>
                <a:off x="3491880" y="2708920"/>
                <a:ext cx="144016" cy="144016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5" name="Skupina 5"/>
            <p:cNvGrpSpPr/>
            <p:nvPr/>
          </p:nvGrpSpPr>
          <p:grpSpPr>
            <a:xfrm flipH="1">
              <a:off x="4427984" y="2348880"/>
              <a:ext cx="936104" cy="792088"/>
              <a:chOff x="3275856" y="2492896"/>
              <a:chExt cx="504056" cy="504056"/>
            </a:xfrm>
          </p:grpSpPr>
          <p:sp>
            <p:nvSpPr>
              <p:cNvPr id="7" name="Elipsa 6"/>
              <p:cNvSpPr/>
              <p:nvPr/>
            </p:nvSpPr>
            <p:spPr>
              <a:xfrm>
                <a:off x="3275856" y="2492896"/>
                <a:ext cx="504056" cy="504056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" name="Elipsa 7"/>
              <p:cNvSpPr/>
              <p:nvPr/>
            </p:nvSpPr>
            <p:spPr>
              <a:xfrm>
                <a:off x="3491880" y="2708920"/>
                <a:ext cx="144016" cy="144016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6" name="Měsíc 5"/>
            <p:cNvSpPr/>
            <p:nvPr/>
          </p:nvSpPr>
          <p:spPr>
            <a:xfrm rot="5400000" flipV="1">
              <a:off x="3743908" y="3225882"/>
              <a:ext cx="1008112" cy="2232248"/>
            </a:xfrm>
            <a:prstGeom prst="moon">
              <a:avLst>
                <a:gd name="adj" fmla="val 32051"/>
              </a:avLst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1" name="Skupina 11"/>
          <p:cNvGrpSpPr/>
          <p:nvPr/>
        </p:nvGrpSpPr>
        <p:grpSpPr>
          <a:xfrm>
            <a:off x="7524328" y="4653136"/>
            <a:ext cx="936104" cy="1080120"/>
            <a:chOff x="7524328" y="4653136"/>
            <a:chExt cx="936104" cy="1080120"/>
          </a:xfrm>
        </p:grpSpPr>
        <p:sp>
          <p:nvSpPr>
            <p:cNvPr id="13" name="Obdélník 12">
              <a:hlinkClick r:id="rId2" action="ppaction://hlinksldjump"/>
            </p:cNvPr>
            <p:cNvSpPr/>
            <p:nvPr/>
          </p:nvSpPr>
          <p:spPr>
            <a:xfrm>
              <a:off x="7524328" y="4653136"/>
              <a:ext cx="936104" cy="108012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>
              <a:hlinkClick r:id="" action="ppaction://hlinkshowjump?jump=lastslideviewed"/>
            </p:cNvPr>
            <p:cNvSpPr txBox="1"/>
            <p:nvPr/>
          </p:nvSpPr>
          <p:spPr>
            <a:xfrm>
              <a:off x="7596336" y="4941168"/>
              <a:ext cx="8640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bg1"/>
                  </a:solidFill>
                </a:rPr>
                <a:t>domů</a:t>
              </a:r>
              <a:endParaRPr lang="cs-CZ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Zástupný symbol pro zápatí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19"/>
          <p:cNvGrpSpPr/>
          <p:nvPr/>
        </p:nvGrpSpPr>
        <p:grpSpPr>
          <a:xfrm>
            <a:off x="1979712" y="1196752"/>
            <a:ext cx="4608512" cy="4392488"/>
            <a:chOff x="1979712" y="1196752"/>
            <a:chExt cx="4608512" cy="4392488"/>
          </a:xfrm>
        </p:grpSpPr>
        <p:sp>
          <p:nvSpPr>
            <p:cNvPr id="2" name="Veselý obličej 1"/>
            <p:cNvSpPr/>
            <p:nvPr/>
          </p:nvSpPr>
          <p:spPr>
            <a:xfrm>
              <a:off x="1979712" y="1196752"/>
              <a:ext cx="4608512" cy="4392488"/>
            </a:xfrm>
            <a:prstGeom prst="smileyFace">
              <a:avLst/>
            </a:prstGeom>
            <a:solidFill>
              <a:srgbClr val="FFFF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" name="Skupina 5"/>
            <p:cNvGrpSpPr/>
            <p:nvPr/>
          </p:nvGrpSpPr>
          <p:grpSpPr>
            <a:xfrm rot="1032028" flipH="1">
              <a:off x="3202517" y="2145582"/>
              <a:ext cx="2112758" cy="1377163"/>
              <a:chOff x="3299918" y="2519460"/>
              <a:chExt cx="1121785" cy="490920"/>
            </a:xfrm>
          </p:grpSpPr>
          <p:sp>
            <p:nvSpPr>
              <p:cNvPr id="7" name="Elipsa 6"/>
              <p:cNvSpPr/>
              <p:nvPr/>
            </p:nvSpPr>
            <p:spPr>
              <a:xfrm>
                <a:off x="3299918" y="2519460"/>
                <a:ext cx="586961" cy="419108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" name="Elipsa 7"/>
              <p:cNvSpPr/>
              <p:nvPr/>
            </p:nvSpPr>
            <p:spPr>
              <a:xfrm>
                <a:off x="3615034" y="2745459"/>
                <a:ext cx="138346" cy="13543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8" name="Elipsa 17"/>
              <p:cNvSpPr/>
              <p:nvPr/>
            </p:nvSpPr>
            <p:spPr>
              <a:xfrm rot="2064056" flipH="1">
                <a:off x="3973836" y="2646661"/>
                <a:ext cx="447867" cy="363719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9" name="Elipsa 18"/>
              <p:cNvSpPr/>
              <p:nvPr/>
            </p:nvSpPr>
            <p:spPr>
              <a:xfrm rot="2064056" flipH="1">
                <a:off x="4071818" y="2787831"/>
                <a:ext cx="138345" cy="13543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10" name="Měsíc 9"/>
            <p:cNvSpPr/>
            <p:nvPr/>
          </p:nvSpPr>
          <p:spPr>
            <a:xfrm rot="16200000">
              <a:off x="3743908" y="3225882"/>
              <a:ext cx="1008112" cy="2232248"/>
            </a:xfrm>
            <a:prstGeom prst="moon">
              <a:avLst>
                <a:gd name="adj" fmla="val 32051"/>
              </a:avLst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" name="Skupina 23"/>
          <p:cNvGrpSpPr/>
          <p:nvPr/>
        </p:nvGrpSpPr>
        <p:grpSpPr>
          <a:xfrm>
            <a:off x="7524328" y="4653136"/>
            <a:ext cx="936104" cy="1080120"/>
            <a:chOff x="7524328" y="4653136"/>
            <a:chExt cx="936104" cy="1080120"/>
          </a:xfrm>
        </p:grpSpPr>
        <p:sp>
          <p:nvSpPr>
            <p:cNvPr id="21" name="Obdélník 20">
              <a:hlinkClick r:id="rId2" action="ppaction://hlinksldjump"/>
            </p:cNvPr>
            <p:cNvSpPr/>
            <p:nvPr/>
          </p:nvSpPr>
          <p:spPr>
            <a:xfrm>
              <a:off x="7524328" y="4653136"/>
              <a:ext cx="936104" cy="108012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TextovéPole 21">
              <a:hlinkClick r:id="rId3" action="ppaction://hlinksldjump"/>
            </p:cNvPr>
            <p:cNvSpPr txBox="1"/>
            <p:nvPr/>
          </p:nvSpPr>
          <p:spPr>
            <a:xfrm>
              <a:off x="7596336" y="4941168"/>
              <a:ext cx="8640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bg1"/>
                  </a:solidFill>
                </a:rPr>
                <a:t>domů</a:t>
              </a:r>
              <a:endParaRPr lang="cs-CZ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5" name="Zástupný symbol pro zápatí 2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0"/>
          <p:cNvGrpSpPr/>
          <p:nvPr/>
        </p:nvGrpSpPr>
        <p:grpSpPr>
          <a:xfrm>
            <a:off x="1979712" y="1196752"/>
            <a:ext cx="4608512" cy="4392488"/>
            <a:chOff x="1979712" y="1196752"/>
            <a:chExt cx="4608512" cy="4392488"/>
          </a:xfrm>
        </p:grpSpPr>
        <p:sp>
          <p:nvSpPr>
            <p:cNvPr id="3" name="Veselý obličej 2"/>
            <p:cNvSpPr/>
            <p:nvPr/>
          </p:nvSpPr>
          <p:spPr>
            <a:xfrm>
              <a:off x="1979712" y="1196752"/>
              <a:ext cx="4608512" cy="4392488"/>
            </a:xfrm>
            <a:prstGeom prst="smileyFac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/>
            </a:scene3d>
            <a:sp3d prstMaterial="metal">
              <a:bevelT w="260350" h="2159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" name="Skupina 4"/>
            <p:cNvGrpSpPr/>
            <p:nvPr/>
          </p:nvGrpSpPr>
          <p:grpSpPr>
            <a:xfrm rot="20819074">
              <a:off x="3034885" y="2174434"/>
              <a:ext cx="1144207" cy="1187919"/>
              <a:chOff x="3275856" y="2492896"/>
              <a:chExt cx="504056" cy="504056"/>
            </a:xfrm>
          </p:grpSpPr>
          <p:sp>
            <p:nvSpPr>
              <p:cNvPr id="9" name="Elipsa 8"/>
              <p:cNvSpPr/>
              <p:nvPr/>
            </p:nvSpPr>
            <p:spPr>
              <a:xfrm>
                <a:off x="3275856" y="2492896"/>
                <a:ext cx="504056" cy="504056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" name="Elipsa 3"/>
              <p:cNvSpPr/>
              <p:nvPr/>
            </p:nvSpPr>
            <p:spPr>
              <a:xfrm>
                <a:off x="3491880" y="2708920"/>
                <a:ext cx="144016" cy="144016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5" name="Skupina 5"/>
            <p:cNvGrpSpPr/>
            <p:nvPr/>
          </p:nvGrpSpPr>
          <p:grpSpPr>
            <a:xfrm flipH="1">
              <a:off x="4427984" y="2348880"/>
              <a:ext cx="936104" cy="792088"/>
              <a:chOff x="3275856" y="2492896"/>
              <a:chExt cx="504056" cy="504056"/>
            </a:xfrm>
          </p:grpSpPr>
          <p:sp>
            <p:nvSpPr>
              <p:cNvPr id="7" name="Elipsa 6"/>
              <p:cNvSpPr/>
              <p:nvPr/>
            </p:nvSpPr>
            <p:spPr>
              <a:xfrm>
                <a:off x="3275856" y="2492896"/>
                <a:ext cx="504056" cy="504056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" name="Elipsa 7"/>
              <p:cNvSpPr/>
              <p:nvPr/>
            </p:nvSpPr>
            <p:spPr>
              <a:xfrm>
                <a:off x="3491880" y="2708920"/>
                <a:ext cx="144016" cy="144016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6" name="Měsíc 5"/>
            <p:cNvSpPr/>
            <p:nvPr/>
          </p:nvSpPr>
          <p:spPr>
            <a:xfrm rot="5400000" flipV="1">
              <a:off x="3743908" y="3225882"/>
              <a:ext cx="1008112" cy="2232248"/>
            </a:xfrm>
            <a:prstGeom prst="moon">
              <a:avLst>
                <a:gd name="adj" fmla="val 32051"/>
              </a:avLst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1" name="Skupina 11"/>
          <p:cNvGrpSpPr/>
          <p:nvPr/>
        </p:nvGrpSpPr>
        <p:grpSpPr>
          <a:xfrm>
            <a:off x="7524328" y="4653136"/>
            <a:ext cx="936104" cy="1080120"/>
            <a:chOff x="7524328" y="4653136"/>
            <a:chExt cx="936104" cy="1080120"/>
          </a:xfrm>
        </p:grpSpPr>
        <p:sp>
          <p:nvSpPr>
            <p:cNvPr id="13" name="Obdélník 12">
              <a:hlinkClick r:id="rId2" action="ppaction://hlinksldjump"/>
            </p:cNvPr>
            <p:cNvSpPr/>
            <p:nvPr/>
          </p:nvSpPr>
          <p:spPr>
            <a:xfrm>
              <a:off x="7524328" y="4653136"/>
              <a:ext cx="936104" cy="108012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>
              <a:hlinkClick r:id="rId3" action="ppaction://hlinksldjump"/>
            </p:cNvPr>
            <p:cNvSpPr txBox="1"/>
            <p:nvPr/>
          </p:nvSpPr>
          <p:spPr>
            <a:xfrm>
              <a:off x="7596336" y="4941168"/>
              <a:ext cx="8640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bg1"/>
                  </a:solidFill>
                </a:rPr>
                <a:t>domů</a:t>
              </a:r>
              <a:endParaRPr lang="cs-CZ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Zástupný symbol pro zápatí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19"/>
          <p:cNvGrpSpPr/>
          <p:nvPr/>
        </p:nvGrpSpPr>
        <p:grpSpPr>
          <a:xfrm>
            <a:off x="1979712" y="1196752"/>
            <a:ext cx="4608512" cy="4392488"/>
            <a:chOff x="1979712" y="1196752"/>
            <a:chExt cx="4608512" cy="4392488"/>
          </a:xfrm>
        </p:grpSpPr>
        <p:sp>
          <p:nvSpPr>
            <p:cNvPr id="2" name="Veselý obličej 1"/>
            <p:cNvSpPr/>
            <p:nvPr/>
          </p:nvSpPr>
          <p:spPr>
            <a:xfrm>
              <a:off x="1979712" y="1196752"/>
              <a:ext cx="4608512" cy="4392488"/>
            </a:xfrm>
            <a:prstGeom prst="smileyFace">
              <a:avLst/>
            </a:prstGeom>
            <a:solidFill>
              <a:srgbClr val="FFFF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" name="Skupina 5"/>
            <p:cNvGrpSpPr/>
            <p:nvPr/>
          </p:nvGrpSpPr>
          <p:grpSpPr>
            <a:xfrm rot="1032028" flipH="1">
              <a:off x="3202517" y="2145582"/>
              <a:ext cx="2112758" cy="1377163"/>
              <a:chOff x="3299918" y="2519460"/>
              <a:chExt cx="1121785" cy="490920"/>
            </a:xfrm>
          </p:grpSpPr>
          <p:sp>
            <p:nvSpPr>
              <p:cNvPr id="7" name="Elipsa 6"/>
              <p:cNvSpPr/>
              <p:nvPr/>
            </p:nvSpPr>
            <p:spPr>
              <a:xfrm>
                <a:off x="3299918" y="2519460"/>
                <a:ext cx="586961" cy="419108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" name="Elipsa 7"/>
              <p:cNvSpPr/>
              <p:nvPr/>
            </p:nvSpPr>
            <p:spPr>
              <a:xfrm>
                <a:off x="3615034" y="2745459"/>
                <a:ext cx="138346" cy="13543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8" name="Elipsa 17"/>
              <p:cNvSpPr/>
              <p:nvPr/>
            </p:nvSpPr>
            <p:spPr>
              <a:xfrm rot="2064056" flipH="1">
                <a:off x="3973836" y="2646661"/>
                <a:ext cx="447867" cy="363719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9" name="Elipsa 18"/>
              <p:cNvSpPr/>
              <p:nvPr/>
            </p:nvSpPr>
            <p:spPr>
              <a:xfrm rot="2064056" flipH="1">
                <a:off x="4071818" y="2787831"/>
                <a:ext cx="138345" cy="13543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10" name="Měsíc 9"/>
            <p:cNvSpPr/>
            <p:nvPr/>
          </p:nvSpPr>
          <p:spPr>
            <a:xfrm rot="16200000">
              <a:off x="3743908" y="3225882"/>
              <a:ext cx="1008112" cy="2232248"/>
            </a:xfrm>
            <a:prstGeom prst="moon">
              <a:avLst>
                <a:gd name="adj" fmla="val 32051"/>
              </a:avLst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" name="Skupina 23"/>
          <p:cNvGrpSpPr/>
          <p:nvPr/>
        </p:nvGrpSpPr>
        <p:grpSpPr>
          <a:xfrm>
            <a:off x="7524328" y="4653136"/>
            <a:ext cx="936104" cy="1080120"/>
            <a:chOff x="7524328" y="4653136"/>
            <a:chExt cx="936104" cy="1080120"/>
          </a:xfrm>
        </p:grpSpPr>
        <p:sp>
          <p:nvSpPr>
            <p:cNvPr id="21" name="Obdélník 20">
              <a:hlinkClick r:id="rId2" action="ppaction://hlinksldjump"/>
            </p:cNvPr>
            <p:cNvSpPr/>
            <p:nvPr/>
          </p:nvSpPr>
          <p:spPr>
            <a:xfrm>
              <a:off x="7524328" y="4653136"/>
              <a:ext cx="936104" cy="108012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TextovéPole 21">
              <a:hlinkClick r:id="rId3" action="ppaction://hlinksldjump"/>
            </p:cNvPr>
            <p:cNvSpPr txBox="1"/>
            <p:nvPr/>
          </p:nvSpPr>
          <p:spPr>
            <a:xfrm>
              <a:off x="7596336" y="4941168"/>
              <a:ext cx="8640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bg1"/>
                  </a:solidFill>
                </a:rPr>
                <a:t>domů</a:t>
              </a:r>
              <a:endParaRPr lang="cs-CZ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5" name="Zástupný symbol pro zápatí 2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0"/>
          <p:cNvGrpSpPr/>
          <p:nvPr/>
        </p:nvGrpSpPr>
        <p:grpSpPr>
          <a:xfrm>
            <a:off x="1979712" y="1196752"/>
            <a:ext cx="4608512" cy="4392488"/>
            <a:chOff x="1979712" y="1196752"/>
            <a:chExt cx="4608512" cy="4392488"/>
          </a:xfrm>
        </p:grpSpPr>
        <p:sp>
          <p:nvSpPr>
            <p:cNvPr id="3" name="Veselý obličej 2"/>
            <p:cNvSpPr/>
            <p:nvPr/>
          </p:nvSpPr>
          <p:spPr>
            <a:xfrm>
              <a:off x="1979712" y="1196752"/>
              <a:ext cx="4608512" cy="4392488"/>
            </a:xfrm>
            <a:prstGeom prst="smileyFac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/>
            </a:scene3d>
            <a:sp3d prstMaterial="metal">
              <a:bevelT w="260350" h="2159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" name="Skupina 4"/>
            <p:cNvGrpSpPr/>
            <p:nvPr/>
          </p:nvGrpSpPr>
          <p:grpSpPr>
            <a:xfrm rot="20819074">
              <a:off x="3034885" y="2174434"/>
              <a:ext cx="1144207" cy="1187919"/>
              <a:chOff x="3275856" y="2492896"/>
              <a:chExt cx="504056" cy="504056"/>
            </a:xfrm>
          </p:grpSpPr>
          <p:sp>
            <p:nvSpPr>
              <p:cNvPr id="9" name="Elipsa 8"/>
              <p:cNvSpPr/>
              <p:nvPr/>
            </p:nvSpPr>
            <p:spPr>
              <a:xfrm>
                <a:off x="3275856" y="2492896"/>
                <a:ext cx="504056" cy="504056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" name="Elipsa 3"/>
              <p:cNvSpPr/>
              <p:nvPr/>
            </p:nvSpPr>
            <p:spPr>
              <a:xfrm>
                <a:off x="3491880" y="2708920"/>
                <a:ext cx="144016" cy="144016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5" name="Skupina 5"/>
            <p:cNvGrpSpPr/>
            <p:nvPr/>
          </p:nvGrpSpPr>
          <p:grpSpPr>
            <a:xfrm flipH="1">
              <a:off x="4427984" y="2348880"/>
              <a:ext cx="936104" cy="792088"/>
              <a:chOff x="3275856" y="2492896"/>
              <a:chExt cx="504056" cy="504056"/>
            </a:xfrm>
          </p:grpSpPr>
          <p:sp>
            <p:nvSpPr>
              <p:cNvPr id="7" name="Elipsa 6"/>
              <p:cNvSpPr/>
              <p:nvPr/>
            </p:nvSpPr>
            <p:spPr>
              <a:xfrm>
                <a:off x="3275856" y="2492896"/>
                <a:ext cx="504056" cy="504056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" name="Elipsa 7"/>
              <p:cNvSpPr/>
              <p:nvPr/>
            </p:nvSpPr>
            <p:spPr>
              <a:xfrm>
                <a:off x="3491880" y="2708920"/>
                <a:ext cx="144016" cy="144016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6" name="Měsíc 5"/>
            <p:cNvSpPr/>
            <p:nvPr/>
          </p:nvSpPr>
          <p:spPr>
            <a:xfrm rot="5400000" flipV="1">
              <a:off x="3743908" y="3225882"/>
              <a:ext cx="1008112" cy="2232248"/>
            </a:xfrm>
            <a:prstGeom prst="moon">
              <a:avLst>
                <a:gd name="adj" fmla="val 32051"/>
              </a:avLst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1" name="Skupina 11"/>
          <p:cNvGrpSpPr/>
          <p:nvPr/>
        </p:nvGrpSpPr>
        <p:grpSpPr>
          <a:xfrm>
            <a:off x="7524328" y="4653136"/>
            <a:ext cx="936104" cy="1080120"/>
            <a:chOff x="7524328" y="4653136"/>
            <a:chExt cx="936104" cy="1080120"/>
          </a:xfrm>
        </p:grpSpPr>
        <p:sp>
          <p:nvSpPr>
            <p:cNvPr id="13" name="Obdélník 12">
              <a:hlinkClick r:id="rId2" action="ppaction://hlinksldjump"/>
            </p:cNvPr>
            <p:cNvSpPr/>
            <p:nvPr/>
          </p:nvSpPr>
          <p:spPr>
            <a:xfrm>
              <a:off x="7524328" y="4653136"/>
              <a:ext cx="936104" cy="108012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>
              <a:hlinkClick r:id="rId3" action="ppaction://hlinksldjump"/>
            </p:cNvPr>
            <p:cNvSpPr txBox="1"/>
            <p:nvPr/>
          </p:nvSpPr>
          <p:spPr>
            <a:xfrm>
              <a:off x="7596336" y="4941168"/>
              <a:ext cx="8640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bg1"/>
                  </a:solidFill>
                </a:rPr>
                <a:t>domů</a:t>
              </a:r>
              <a:endParaRPr lang="cs-CZ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Zástupný symbol pro zápatí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19"/>
          <p:cNvGrpSpPr/>
          <p:nvPr/>
        </p:nvGrpSpPr>
        <p:grpSpPr>
          <a:xfrm>
            <a:off x="1979712" y="1196752"/>
            <a:ext cx="4608512" cy="4392488"/>
            <a:chOff x="1979712" y="1196752"/>
            <a:chExt cx="4608512" cy="4392488"/>
          </a:xfrm>
        </p:grpSpPr>
        <p:sp>
          <p:nvSpPr>
            <p:cNvPr id="2" name="Veselý obličej 1"/>
            <p:cNvSpPr/>
            <p:nvPr/>
          </p:nvSpPr>
          <p:spPr>
            <a:xfrm>
              <a:off x="1979712" y="1196752"/>
              <a:ext cx="4608512" cy="4392488"/>
            </a:xfrm>
            <a:prstGeom prst="smileyFace">
              <a:avLst/>
            </a:prstGeom>
            <a:solidFill>
              <a:srgbClr val="FFFF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" name="Skupina 5"/>
            <p:cNvGrpSpPr/>
            <p:nvPr/>
          </p:nvGrpSpPr>
          <p:grpSpPr>
            <a:xfrm rot="1032028" flipH="1">
              <a:off x="3202517" y="2145582"/>
              <a:ext cx="2112758" cy="1377163"/>
              <a:chOff x="3299918" y="2519460"/>
              <a:chExt cx="1121785" cy="490920"/>
            </a:xfrm>
          </p:grpSpPr>
          <p:sp>
            <p:nvSpPr>
              <p:cNvPr id="7" name="Elipsa 6"/>
              <p:cNvSpPr/>
              <p:nvPr/>
            </p:nvSpPr>
            <p:spPr>
              <a:xfrm>
                <a:off x="3299918" y="2519460"/>
                <a:ext cx="586961" cy="419108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" name="Elipsa 7"/>
              <p:cNvSpPr/>
              <p:nvPr/>
            </p:nvSpPr>
            <p:spPr>
              <a:xfrm>
                <a:off x="3615034" y="2745459"/>
                <a:ext cx="138346" cy="13543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8" name="Elipsa 17"/>
              <p:cNvSpPr/>
              <p:nvPr/>
            </p:nvSpPr>
            <p:spPr>
              <a:xfrm rot="2064056" flipH="1">
                <a:off x="3973836" y="2646661"/>
                <a:ext cx="447867" cy="363719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9" name="Elipsa 18"/>
              <p:cNvSpPr/>
              <p:nvPr/>
            </p:nvSpPr>
            <p:spPr>
              <a:xfrm rot="2064056" flipH="1">
                <a:off x="4071818" y="2787831"/>
                <a:ext cx="138345" cy="13543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10" name="Měsíc 9"/>
            <p:cNvSpPr/>
            <p:nvPr/>
          </p:nvSpPr>
          <p:spPr>
            <a:xfrm rot="16200000">
              <a:off x="3743908" y="3225882"/>
              <a:ext cx="1008112" cy="2232248"/>
            </a:xfrm>
            <a:prstGeom prst="moon">
              <a:avLst>
                <a:gd name="adj" fmla="val 32051"/>
              </a:avLst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" name="Skupina 23"/>
          <p:cNvGrpSpPr/>
          <p:nvPr/>
        </p:nvGrpSpPr>
        <p:grpSpPr>
          <a:xfrm>
            <a:off x="7524328" y="4653136"/>
            <a:ext cx="936104" cy="1080120"/>
            <a:chOff x="7524328" y="4653136"/>
            <a:chExt cx="936104" cy="1080120"/>
          </a:xfrm>
        </p:grpSpPr>
        <p:sp>
          <p:nvSpPr>
            <p:cNvPr id="21" name="Obdélník 20">
              <a:hlinkClick r:id="rId2" action="ppaction://hlinksldjump"/>
            </p:cNvPr>
            <p:cNvSpPr/>
            <p:nvPr/>
          </p:nvSpPr>
          <p:spPr>
            <a:xfrm>
              <a:off x="7524328" y="4653136"/>
              <a:ext cx="936104" cy="108012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TextovéPole 21">
              <a:hlinkClick r:id="rId3" action="ppaction://hlinksldjump"/>
            </p:cNvPr>
            <p:cNvSpPr txBox="1"/>
            <p:nvPr/>
          </p:nvSpPr>
          <p:spPr>
            <a:xfrm>
              <a:off x="7596336" y="4941168"/>
              <a:ext cx="8640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bg1"/>
                  </a:solidFill>
                </a:rPr>
                <a:t>domů</a:t>
              </a:r>
              <a:endParaRPr lang="cs-CZ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5" name="Zástupný symbol pro zápatí 2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0"/>
          <p:cNvGrpSpPr/>
          <p:nvPr/>
        </p:nvGrpSpPr>
        <p:grpSpPr>
          <a:xfrm>
            <a:off x="1979712" y="1196752"/>
            <a:ext cx="4608512" cy="4392488"/>
            <a:chOff x="1979712" y="1196752"/>
            <a:chExt cx="4608512" cy="4392488"/>
          </a:xfrm>
        </p:grpSpPr>
        <p:sp>
          <p:nvSpPr>
            <p:cNvPr id="3" name="Veselý obličej 2"/>
            <p:cNvSpPr/>
            <p:nvPr/>
          </p:nvSpPr>
          <p:spPr>
            <a:xfrm>
              <a:off x="1979712" y="1196752"/>
              <a:ext cx="4608512" cy="4392488"/>
            </a:xfrm>
            <a:prstGeom prst="smileyFac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/>
            </a:scene3d>
            <a:sp3d prstMaterial="metal">
              <a:bevelT w="260350" h="2159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" name="Skupina 4"/>
            <p:cNvGrpSpPr/>
            <p:nvPr/>
          </p:nvGrpSpPr>
          <p:grpSpPr>
            <a:xfrm rot="20819074">
              <a:off x="3034885" y="2174434"/>
              <a:ext cx="1144207" cy="1187919"/>
              <a:chOff x="3275856" y="2492896"/>
              <a:chExt cx="504056" cy="504056"/>
            </a:xfrm>
          </p:grpSpPr>
          <p:sp>
            <p:nvSpPr>
              <p:cNvPr id="9" name="Elipsa 8"/>
              <p:cNvSpPr/>
              <p:nvPr/>
            </p:nvSpPr>
            <p:spPr>
              <a:xfrm>
                <a:off x="3275856" y="2492896"/>
                <a:ext cx="504056" cy="504056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" name="Elipsa 3"/>
              <p:cNvSpPr/>
              <p:nvPr/>
            </p:nvSpPr>
            <p:spPr>
              <a:xfrm>
                <a:off x="3491880" y="2708920"/>
                <a:ext cx="144016" cy="144016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5" name="Skupina 5"/>
            <p:cNvGrpSpPr/>
            <p:nvPr/>
          </p:nvGrpSpPr>
          <p:grpSpPr>
            <a:xfrm flipH="1">
              <a:off x="4427984" y="2348880"/>
              <a:ext cx="936104" cy="792088"/>
              <a:chOff x="3275856" y="2492896"/>
              <a:chExt cx="504056" cy="504056"/>
            </a:xfrm>
          </p:grpSpPr>
          <p:sp>
            <p:nvSpPr>
              <p:cNvPr id="7" name="Elipsa 6"/>
              <p:cNvSpPr/>
              <p:nvPr/>
            </p:nvSpPr>
            <p:spPr>
              <a:xfrm>
                <a:off x="3275856" y="2492896"/>
                <a:ext cx="504056" cy="504056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" name="Elipsa 7"/>
              <p:cNvSpPr/>
              <p:nvPr/>
            </p:nvSpPr>
            <p:spPr>
              <a:xfrm>
                <a:off x="3491880" y="2708920"/>
                <a:ext cx="144016" cy="144016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6" name="Měsíc 5"/>
            <p:cNvSpPr/>
            <p:nvPr/>
          </p:nvSpPr>
          <p:spPr>
            <a:xfrm rot="5400000" flipV="1">
              <a:off x="3743908" y="3225882"/>
              <a:ext cx="1008112" cy="2232248"/>
            </a:xfrm>
            <a:prstGeom prst="moon">
              <a:avLst>
                <a:gd name="adj" fmla="val 32051"/>
              </a:avLst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1" name="Skupina 11"/>
          <p:cNvGrpSpPr/>
          <p:nvPr/>
        </p:nvGrpSpPr>
        <p:grpSpPr>
          <a:xfrm>
            <a:off x="7524328" y="4653136"/>
            <a:ext cx="936104" cy="1080120"/>
            <a:chOff x="7524328" y="4653136"/>
            <a:chExt cx="936104" cy="1080120"/>
          </a:xfrm>
        </p:grpSpPr>
        <p:sp>
          <p:nvSpPr>
            <p:cNvPr id="13" name="Obdélník 12">
              <a:hlinkClick r:id="rId2" action="ppaction://hlinksldjump"/>
            </p:cNvPr>
            <p:cNvSpPr/>
            <p:nvPr/>
          </p:nvSpPr>
          <p:spPr>
            <a:xfrm>
              <a:off x="7524328" y="4653136"/>
              <a:ext cx="936104" cy="108012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>
              <a:hlinkClick r:id="" action="ppaction://hlinkshowjump?jump=lastslideviewed"/>
            </p:cNvPr>
            <p:cNvSpPr txBox="1"/>
            <p:nvPr/>
          </p:nvSpPr>
          <p:spPr>
            <a:xfrm>
              <a:off x="7596336" y="4941168"/>
              <a:ext cx="8640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bg1"/>
                  </a:solidFill>
                </a:rPr>
                <a:t>domů</a:t>
              </a:r>
              <a:endParaRPr lang="cs-CZ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Zástupný symbol pro zápatí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19"/>
          <p:cNvGrpSpPr/>
          <p:nvPr/>
        </p:nvGrpSpPr>
        <p:grpSpPr>
          <a:xfrm>
            <a:off x="1979712" y="1196752"/>
            <a:ext cx="4608512" cy="4392488"/>
            <a:chOff x="1979712" y="1196752"/>
            <a:chExt cx="4608512" cy="4392488"/>
          </a:xfrm>
        </p:grpSpPr>
        <p:sp>
          <p:nvSpPr>
            <p:cNvPr id="2" name="Veselý obličej 1"/>
            <p:cNvSpPr/>
            <p:nvPr/>
          </p:nvSpPr>
          <p:spPr>
            <a:xfrm>
              <a:off x="1979712" y="1196752"/>
              <a:ext cx="4608512" cy="4392488"/>
            </a:xfrm>
            <a:prstGeom prst="smileyFace">
              <a:avLst/>
            </a:prstGeom>
            <a:solidFill>
              <a:srgbClr val="FFFF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" name="Skupina 5"/>
            <p:cNvGrpSpPr/>
            <p:nvPr/>
          </p:nvGrpSpPr>
          <p:grpSpPr>
            <a:xfrm rot="1032028" flipH="1">
              <a:off x="3202517" y="2145582"/>
              <a:ext cx="2112758" cy="1377163"/>
              <a:chOff x="3299918" y="2519460"/>
              <a:chExt cx="1121785" cy="490920"/>
            </a:xfrm>
          </p:grpSpPr>
          <p:sp>
            <p:nvSpPr>
              <p:cNvPr id="7" name="Elipsa 6"/>
              <p:cNvSpPr/>
              <p:nvPr/>
            </p:nvSpPr>
            <p:spPr>
              <a:xfrm>
                <a:off x="3299918" y="2519460"/>
                <a:ext cx="586961" cy="419108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" name="Elipsa 7"/>
              <p:cNvSpPr/>
              <p:nvPr/>
            </p:nvSpPr>
            <p:spPr>
              <a:xfrm>
                <a:off x="3615034" y="2745459"/>
                <a:ext cx="138346" cy="13543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8" name="Elipsa 17"/>
              <p:cNvSpPr/>
              <p:nvPr/>
            </p:nvSpPr>
            <p:spPr>
              <a:xfrm rot="2064056" flipH="1">
                <a:off x="3973836" y="2646661"/>
                <a:ext cx="447867" cy="363719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9" name="Elipsa 18"/>
              <p:cNvSpPr/>
              <p:nvPr/>
            </p:nvSpPr>
            <p:spPr>
              <a:xfrm rot="2064056" flipH="1">
                <a:off x="4071818" y="2787831"/>
                <a:ext cx="138345" cy="13543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10" name="Měsíc 9"/>
            <p:cNvSpPr/>
            <p:nvPr/>
          </p:nvSpPr>
          <p:spPr>
            <a:xfrm rot="16200000">
              <a:off x="3743908" y="3225882"/>
              <a:ext cx="1008112" cy="2232248"/>
            </a:xfrm>
            <a:prstGeom prst="moon">
              <a:avLst>
                <a:gd name="adj" fmla="val 32051"/>
              </a:avLst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" name="Skupina 23"/>
          <p:cNvGrpSpPr/>
          <p:nvPr/>
        </p:nvGrpSpPr>
        <p:grpSpPr>
          <a:xfrm>
            <a:off x="7524328" y="4653136"/>
            <a:ext cx="936104" cy="1080120"/>
            <a:chOff x="7524328" y="4653136"/>
            <a:chExt cx="936104" cy="1080120"/>
          </a:xfrm>
        </p:grpSpPr>
        <p:sp>
          <p:nvSpPr>
            <p:cNvPr id="21" name="Obdélník 20">
              <a:hlinkClick r:id="rId2" action="ppaction://hlinksldjump"/>
            </p:cNvPr>
            <p:cNvSpPr/>
            <p:nvPr/>
          </p:nvSpPr>
          <p:spPr>
            <a:xfrm>
              <a:off x="7524328" y="4653136"/>
              <a:ext cx="936104" cy="108012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TextovéPole 21">
              <a:hlinkClick r:id="rId3" action="ppaction://hlinksldjump"/>
            </p:cNvPr>
            <p:cNvSpPr txBox="1"/>
            <p:nvPr/>
          </p:nvSpPr>
          <p:spPr>
            <a:xfrm>
              <a:off x="7596336" y="4941168"/>
              <a:ext cx="8640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bg1"/>
                  </a:solidFill>
                </a:rPr>
                <a:t>domů</a:t>
              </a:r>
              <a:endParaRPr lang="cs-CZ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5" name="Zástupný symbol pro zápatí 2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3851920" y="5661248"/>
            <a:ext cx="11208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7082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0"/>
          <p:cNvGrpSpPr/>
          <p:nvPr/>
        </p:nvGrpSpPr>
        <p:grpSpPr>
          <a:xfrm>
            <a:off x="1979712" y="1196752"/>
            <a:ext cx="4608512" cy="4392488"/>
            <a:chOff x="1979712" y="1196752"/>
            <a:chExt cx="4608512" cy="4392488"/>
          </a:xfrm>
        </p:grpSpPr>
        <p:sp>
          <p:nvSpPr>
            <p:cNvPr id="3" name="Veselý obličej 2"/>
            <p:cNvSpPr/>
            <p:nvPr/>
          </p:nvSpPr>
          <p:spPr>
            <a:xfrm>
              <a:off x="1979712" y="1196752"/>
              <a:ext cx="4608512" cy="4392488"/>
            </a:xfrm>
            <a:prstGeom prst="smileyFac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/>
            </a:scene3d>
            <a:sp3d prstMaterial="metal">
              <a:bevelT w="260350" h="2159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" name="Skupina 4"/>
            <p:cNvGrpSpPr/>
            <p:nvPr/>
          </p:nvGrpSpPr>
          <p:grpSpPr>
            <a:xfrm rot="20819074">
              <a:off x="3034885" y="2174434"/>
              <a:ext cx="1144207" cy="1187919"/>
              <a:chOff x="3275856" y="2492896"/>
              <a:chExt cx="504056" cy="504056"/>
            </a:xfrm>
          </p:grpSpPr>
          <p:sp>
            <p:nvSpPr>
              <p:cNvPr id="9" name="Elipsa 8"/>
              <p:cNvSpPr/>
              <p:nvPr/>
            </p:nvSpPr>
            <p:spPr>
              <a:xfrm>
                <a:off x="3275856" y="2492896"/>
                <a:ext cx="504056" cy="504056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" name="Elipsa 3"/>
              <p:cNvSpPr/>
              <p:nvPr/>
            </p:nvSpPr>
            <p:spPr>
              <a:xfrm>
                <a:off x="3491880" y="2708920"/>
                <a:ext cx="144016" cy="144016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5" name="Skupina 5"/>
            <p:cNvGrpSpPr/>
            <p:nvPr/>
          </p:nvGrpSpPr>
          <p:grpSpPr>
            <a:xfrm flipH="1">
              <a:off x="4427984" y="2348880"/>
              <a:ext cx="936104" cy="792088"/>
              <a:chOff x="3275856" y="2492896"/>
              <a:chExt cx="504056" cy="504056"/>
            </a:xfrm>
          </p:grpSpPr>
          <p:sp>
            <p:nvSpPr>
              <p:cNvPr id="7" name="Elipsa 6"/>
              <p:cNvSpPr/>
              <p:nvPr/>
            </p:nvSpPr>
            <p:spPr>
              <a:xfrm>
                <a:off x="3275856" y="2492896"/>
                <a:ext cx="504056" cy="504056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" name="Elipsa 7"/>
              <p:cNvSpPr/>
              <p:nvPr/>
            </p:nvSpPr>
            <p:spPr>
              <a:xfrm>
                <a:off x="3491880" y="2708920"/>
                <a:ext cx="144016" cy="144016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6" name="Měsíc 5"/>
            <p:cNvSpPr/>
            <p:nvPr/>
          </p:nvSpPr>
          <p:spPr>
            <a:xfrm rot="5400000" flipV="1">
              <a:off x="3743908" y="3225882"/>
              <a:ext cx="1008112" cy="2232248"/>
            </a:xfrm>
            <a:prstGeom prst="moon">
              <a:avLst>
                <a:gd name="adj" fmla="val 32051"/>
              </a:avLst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1" name="Skupina 11"/>
          <p:cNvGrpSpPr/>
          <p:nvPr/>
        </p:nvGrpSpPr>
        <p:grpSpPr>
          <a:xfrm>
            <a:off x="7524328" y="4653136"/>
            <a:ext cx="936104" cy="1080120"/>
            <a:chOff x="7524328" y="4653136"/>
            <a:chExt cx="936104" cy="1080120"/>
          </a:xfrm>
        </p:grpSpPr>
        <p:sp>
          <p:nvSpPr>
            <p:cNvPr id="13" name="Obdélník 12">
              <a:hlinkClick r:id="rId2" action="ppaction://hlinksldjump"/>
            </p:cNvPr>
            <p:cNvSpPr/>
            <p:nvPr/>
          </p:nvSpPr>
          <p:spPr>
            <a:xfrm>
              <a:off x="7524328" y="4653136"/>
              <a:ext cx="936104" cy="108012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>
              <a:hlinkClick r:id="" action="ppaction://hlinkshowjump?jump=lastslideviewed"/>
            </p:cNvPr>
            <p:cNvSpPr txBox="1"/>
            <p:nvPr/>
          </p:nvSpPr>
          <p:spPr>
            <a:xfrm>
              <a:off x="7596336" y="4941168"/>
              <a:ext cx="8640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bg1"/>
                  </a:solidFill>
                </a:rPr>
                <a:t>domů</a:t>
              </a:r>
              <a:endParaRPr lang="cs-CZ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Zástupný symbol pro zápatí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19"/>
          <p:cNvGrpSpPr/>
          <p:nvPr/>
        </p:nvGrpSpPr>
        <p:grpSpPr>
          <a:xfrm>
            <a:off x="1979712" y="1196752"/>
            <a:ext cx="4608512" cy="4392488"/>
            <a:chOff x="1979712" y="1196752"/>
            <a:chExt cx="4608512" cy="4392488"/>
          </a:xfrm>
        </p:grpSpPr>
        <p:sp>
          <p:nvSpPr>
            <p:cNvPr id="2" name="Veselý obličej 1"/>
            <p:cNvSpPr/>
            <p:nvPr/>
          </p:nvSpPr>
          <p:spPr>
            <a:xfrm>
              <a:off x="1979712" y="1196752"/>
              <a:ext cx="4608512" cy="4392488"/>
            </a:xfrm>
            <a:prstGeom prst="smileyFace">
              <a:avLst/>
            </a:prstGeom>
            <a:solidFill>
              <a:srgbClr val="FFFF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" name="Skupina 5"/>
            <p:cNvGrpSpPr/>
            <p:nvPr/>
          </p:nvGrpSpPr>
          <p:grpSpPr>
            <a:xfrm rot="1032028" flipH="1">
              <a:off x="3202517" y="2145582"/>
              <a:ext cx="2112758" cy="1377163"/>
              <a:chOff x="3299918" y="2519460"/>
              <a:chExt cx="1121785" cy="490920"/>
            </a:xfrm>
          </p:grpSpPr>
          <p:sp>
            <p:nvSpPr>
              <p:cNvPr id="7" name="Elipsa 6"/>
              <p:cNvSpPr/>
              <p:nvPr/>
            </p:nvSpPr>
            <p:spPr>
              <a:xfrm>
                <a:off x="3299918" y="2519460"/>
                <a:ext cx="586961" cy="419108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" name="Elipsa 7"/>
              <p:cNvSpPr/>
              <p:nvPr/>
            </p:nvSpPr>
            <p:spPr>
              <a:xfrm>
                <a:off x="3615034" y="2745459"/>
                <a:ext cx="138346" cy="13543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8" name="Elipsa 17"/>
              <p:cNvSpPr/>
              <p:nvPr/>
            </p:nvSpPr>
            <p:spPr>
              <a:xfrm rot="2064056" flipH="1">
                <a:off x="3973836" y="2646661"/>
                <a:ext cx="447867" cy="363719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9" name="Elipsa 18"/>
              <p:cNvSpPr/>
              <p:nvPr/>
            </p:nvSpPr>
            <p:spPr>
              <a:xfrm rot="2064056" flipH="1">
                <a:off x="4071818" y="2787831"/>
                <a:ext cx="138345" cy="13543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10" name="Měsíc 9"/>
            <p:cNvSpPr/>
            <p:nvPr/>
          </p:nvSpPr>
          <p:spPr>
            <a:xfrm rot="16200000">
              <a:off x="3743908" y="3225882"/>
              <a:ext cx="1008112" cy="2232248"/>
            </a:xfrm>
            <a:prstGeom prst="moon">
              <a:avLst>
                <a:gd name="adj" fmla="val 32051"/>
              </a:avLst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" name="Skupina 23"/>
          <p:cNvGrpSpPr/>
          <p:nvPr/>
        </p:nvGrpSpPr>
        <p:grpSpPr>
          <a:xfrm>
            <a:off x="7524328" y="4653136"/>
            <a:ext cx="936104" cy="1080120"/>
            <a:chOff x="7524328" y="4653136"/>
            <a:chExt cx="936104" cy="1080120"/>
          </a:xfrm>
        </p:grpSpPr>
        <p:sp>
          <p:nvSpPr>
            <p:cNvPr id="21" name="Obdélník 20">
              <a:hlinkClick r:id="rId2" action="ppaction://hlinksldjump"/>
            </p:cNvPr>
            <p:cNvSpPr/>
            <p:nvPr/>
          </p:nvSpPr>
          <p:spPr>
            <a:xfrm>
              <a:off x="7524328" y="4653136"/>
              <a:ext cx="936104" cy="108012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TextovéPole 21">
              <a:hlinkClick r:id="rId3" action="ppaction://hlinksldjump"/>
            </p:cNvPr>
            <p:cNvSpPr txBox="1"/>
            <p:nvPr/>
          </p:nvSpPr>
          <p:spPr>
            <a:xfrm>
              <a:off x="7596336" y="4941168"/>
              <a:ext cx="8640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bg1"/>
                  </a:solidFill>
                </a:rPr>
                <a:t>domů</a:t>
              </a:r>
              <a:endParaRPr lang="cs-CZ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5" name="Zástupný symbol pro zápatí 2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0"/>
          <p:cNvGrpSpPr/>
          <p:nvPr/>
        </p:nvGrpSpPr>
        <p:grpSpPr>
          <a:xfrm>
            <a:off x="1979712" y="1196752"/>
            <a:ext cx="4608512" cy="4392488"/>
            <a:chOff x="1979712" y="1196752"/>
            <a:chExt cx="4608512" cy="4392488"/>
          </a:xfrm>
        </p:grpSpPr>
        <p:sp>
          <p:nvSpPr>
            <p:cNvPr id="3" name="Veselý obličej 2"/>
            <p:cNvSpPr/>
            <p:nvPr/>
          </p:nvSpPr>
          <p:spPr>
            <a:xfrm>
              <a:off x="1979712" y="1196752"/>
              <a:ext cx="4608512" cy="4392488"/>
            </a:xfrm>
            <a:prstGeom prst="smileyFac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/>
            </a:scene3d>
            <a:sp3d prstMaterial="metal">
              <a:bevelT w="260350" h="2159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" name="Skupina 4"/>
            <p:cNvGrpSpPr/>
            <p:nvPr/>
          </p:nvGrpSpPr>
          <p:grpSpPr>
            <a:xfrm rot="20819074">
              <a:off x="3034885" y="2174434"/>
              <a:ext cx="1144207" cy="1187919"/>
              <a:chOff x="3275856" y="2492896"/>
              <a:chExt cx="504056" cy="504056"/>
            </a:xfrm>
          </p:grpSpPr>
          <p:sp>
            <p:nvSpPr>
              <p:cNvPr id="9" name="Elipsa 8"/>
              <p:cNvSpPr/>
              <p:nvPr/>
            </p:nvSpPr>
            <p:spPr>
              <a:xfrm>
                <a:off x="3275856" y="2492896"/>
                <a:ext cx="504056" cy="504056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" name="Elipsa 3"/>
              <p:cNvSpPr/>
              <p:nvPr/>
            </p:nvSpPr>
            <p:spPr>
              <a:xfrm>
                <a:off x="3491880" y="2708920"/>
                <a:ext cx="144016" cy="144016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5" name="Skupina 5"/>
            <p:cNvGrpSpPr/>
            <p:nvPr/>
          </p:nvGrpSpPr>
          <p:grpSpPr>
            <a:xfrm flipH="1">
              <a:off x="4427984" y="2348880"/>
              <a:ext cx="936104" cy="792088"/>
              <a:chOff x="3275856" y="2492896"/>
              <a:chExt cx="504056" cy="504056"/>
            </a:xfrm>
          </p:grpSpPr>
          <p:sp>
            <p:nvSpPr>
              <p:cNvPr id="7" name="Elipsa 6"/>
              <p:cNvSpPr/>
              <p:nvPr/>
            </p:nvSpPr>
            <p:spPr>
              <a:xfrm>
                <a:off x="3275856" y="2492896"/>
                <a:ext cx="504056" cy="504056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" name="Elipsa 7"/>
              <p:cNvSpPr/>
              <p:nvPr/>
            </p:nvSpPr>
            <p:spPr>
              <a:xfrm>
                <a:off x="3491880" y="2708920"/>
                <a:ext cx="144016" cy="144016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6" name="Měsíc 5"/>
            <p:cNvSpPr/>
            <p:nvPr/>
          </p:nvSpPr>
          <p:spPr>
            <a:xfrm rot="5400000" flipV="1">
              <a:off x="3743908" y="3225882"/>
              <a:ext cx="1008112" cy="2232248"/>
            </a:xfrm>
            <a:prstGeom prst="moon">
              <a:avLst>
                <a:gd name="adj" fmla="val 32051"/>
              </a:avLst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1" name="Skupina 11"/>
          <p:cNvGrpSpPr/>
          <p:nvPr/>
        </p:nvGrpSpPr>
        <p:grpSpPr>
          <a:xfrm>
            <a:off x="7524328" y="4653136"/>
            <a:ext cx="936104" cy="1080120"/>
            <a:chOff x="7524328" y="4653136"/>
            <a:chExt cx="936104" cy="1080120"/>
          </a:xfrm>
        </p:grpSpPr>
        <p:sp>
          <p:nvSpPr>
            <p:cNvPr id="13" name="Obdélník 12">
              <a:hlinkClick r:id="rId2" action="ppaction://hlinksldjump"/>
            </p:cNvPr>
            <p:cNvSpPr/>
            <p:nvPr/>
          </p:nvSpPr>
          <p:spPr>
            <a:xfrm>
              <a:off x="7524328" y="4653136"/>
              <a:ext cx="936104" cy="108012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>
              <a:hlinkClick r:id="" action="ppaction://hlinkshowjump?jump=lastslideviewed"/>
            </p:cNvPr>
            <p:cNvSpPr txBox="1"/>
            <p:nvPr/>
          </p:nvSpPr>
          <p:spPr>
            <a:xfrm>
              <a:off x="7596336" y="4941168"/>
              <a:ext cx="8640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bg1"/>
                  </a:solidFill>
                </a:rPr>
                <a:t>domů</a:t>
              </a:r>
              <a:endParaRPr lang="cs-CZ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Zástupný symbol pro zápatí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19"/>
          <p:cNvGrpSpPr/>
          <p:nvPr/>
        </p:nvGrpSpPr>
        <p:grpSpPr>
          <a:xfrm>
            <a:off x="1979712" y="1196752"/>
            <a:ext cx="4608512" cy="4392488"/>
            <a:chOff x="1979712" y="1196752"/>
            <a:chExt cx="4608512" cy="4392488"/>
          </a:xfrm>
        </p:grpSpPr>
        <p:sp>
          <p:nvSpPr>
            <p:cNvPr id="2" name="Veselý obličej 1"/>
            <p:cNvSpPr/>
            <p:nvPr/>
          </p:nvSpPr>
          <p:spPr>
            <a:xfrm>
              <a:off x="1979712" y="1196752"/>
              <a:ext cx="4608512" cy="4392488"/>
            </a:xfrm>
            <a:prstGeom prst="smileyFace">
              <a:avLst/>
            </a:prstGeom>
            <a:solidFill>
              <a:srgbClr val="FFFF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" name="Skupina 5"/>
            <p:cNvGrpSpPr/>
            <p:nvPr/>
          </p:nvGrpSpPr>
          <p:grpSpPr>
            <a:xfrm rot="1032028" flipH="1">
              <a:off x="3202517" y="2145582"/>
              <a:ext cx="2112758" cy="1377163"/>
              <a:chOff x="3299918" y="2519460"/>
              <a:chExt cx="1121785" cy="490920"/>
            </a:xfrm>
          </p:grpSpPr>
          <p:sp>
            <p:nvSpPr>
              <p:cNvPr id="7" name="Elipsa 6"/>
              <p:cNvSpPr/>
              <p:nvPr/>
            </p:nvSpPr>
            <p:spPr>
              <a:xfrm>
                <a:off x="3299918" y="2519460"/>
                <a:ext cx="586961" cy="419108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" name="Elipsa 7"/>
              <p:cNvSpPr/>
              <p:nvPr/>
            </p:nvSpPr>
            <p:spPr>
              <a:xfrm>
                <a:off x="3615034" y="2745459"/>
                <a:ext cx="138346" cy="13543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8" name="Elipsa 17"/>
              <p:cNvSpPr/>
              <p:nvPr/>
            </p:nvSpPr>
            <p:spPr>
              <a:xfrm rot="2064056" flipH="1">
                <a:off x="3973836" y="2646661"/>
                <a:ext cx="447867" cy="363719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9" name="Elipsa 18"/>
              <p:cNvSpPr/>
              <p:nvPr/>
            </p:nvSpPr>
            <p:spPr>
              <a:xfrm rot="2064056" flipH="1">
                <a:off x="4071818" y="2787831"/>
                <a:ext cx="138345" cy="13543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10" name="Měsíc 9"/>
            <p:cNvSpPr/>
            <p:nvPr/>
          </p:nvSpPr>
          <p:spPr>
            <a:xfrm rot="16200000">
              <a:off x="3743908" y="3225882"/>
              <a:ext cx="1008112" cy="2232248"/>
            </a:xfrm>
            <a:prstGeom prst="moon">
              <a:avLst>
                <a:gd name="adj" fmla="val 32051"/>
              </a:avLst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" name="Skupina 23"/>
          <p:cNvGrpSpPr/>
          <p:nvPr/>
        </p:nvGrpSpPr>
        <p:grpSpPr>
          <a:xfrm>
            <a:off x="7524328" y="4653136"/>
            <a:ext cx="936104" cy="1080120"/>
            <a:chOff x="7524328" y="4653136"/>
            <a:chExt cx="936104" cy="1080120"/>
          </a:xfrm>
        </p:grpSpPr>
        <p:sp>
          <p:nvSpPr>
            <p:cNvPr id="21" name="Obdélník 20">
              <a:hlinkClick r:id="rId2" action="ppaction://hlinksldjump"/>
            </p:cNvPr>
            <p:cNvSpPr/>
            <p:nvPr/>
          </p:nvSpPr>
          <p:spPr>
            <a:xfrm>
              <a:off x="7524328" y="4653136"/>
              <a:ext cx="936104" cy="108012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TextovéPole 21">
              <a:hlinkClick r:id="rId3" action="ppaction://hlinksldjump"/>
            </p:cNvPr>
            <p:cNvSpPr txBox="1"/>
            <p:nvPr/>
          </p:nvSpPr>
          <p:spPr>
            <a:xfrm>
              <a:off x="7596336" y="4941168"/>
              <a:ext cx="8640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bg1"/>
                  </a:solidFill>
                </a:rPr>
                <a:t>domů</a:t>
              </a:r>
              <a:endParaRPr lang="cs-CZ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5" name="Zástupný symbol pro zápatí 2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0"/>
          <p:cNvGrpSpPr/>
          <p:nvPr/>
        </p:nvGrpSpPr>
        <p:grpSpPr>
          <a:xfrm>
            <a:off x="1979712" y="1196752"/>
            <a:ext cx="4608512" cy="4392488"/>
            <a:chOff x="1979712" y="1196752"/>
            <a:chExt cx="4608512" cy="4392488"/>
          </a:xfrm>
        </p:grpSpPr>
        <p:sp>
          <p:nvSpPr>
            <p:cNvPr id="3" name="Veselý obličej 2"/>
            <p:cNvSpPr/>
            <p:nvPr/>
          </p:nvSpPr>
          <p:spPr>
            <a:xfrm>
              <a:off x="1979712" y="1196752"/>
              <a:ext cx="4608512" cy="4392488"/>
            </a:xfrm>
            <a:prstGeom prst="smileyFac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/>
            </a:scene3d>
            <a:sp3d prstMaterial="metal">
              <a:bevelT w="260350" h="2159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" name="Skupina 4"/>
            <p:cNvGrpSpPr/>
            <p:nvPr/>
          </p:nvGrpSpPr>
          <p:grpSpPr>
            <a:xfrm rot="20819074">
              <a:off x="3034885" y="2174434"/>
              <a:ext cx="1144207" cy="1187919"/>
              <a:chOff x="3275856" y="2492896"/>
              <a:chExt cx="504056" cy="504056"/>
            </a:xfrm>
          </p:grpSpPr>
          <p:sp>
            <p:nvSpPr>
              <p:cNvPr id="9" name="Elipsa 8"/>
              <p:cNvSpPr/>
              <p:nvPr/>
            </p:nvSpPr>
            <p:spPr>
              <a:xfrm>
                <a:off x="3275856" y="2492896"/>
                <a:ext cx="504056" cy="504056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" name="Elipsa 3"/>
              <p:cNvSpPr/>
              <p:nvPr/>
            </p:nvSpPr>
            <p:spPr>
              <a:xfrm>
                <a:off x="3491880" y="2708920"/>
                <a:ext cx="144016" cy="144016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5" name="Skupina 5"/>
            <p:cNvGrpSpPr/>
            <p:nvPr/>
          </p:nvGrpSpPr>
          <p:grpSpPr>
            <a:xfrm flipH="1">
              <a:off x="4427984" y="2348880"/>
              <a:ext cx="936104" cy="792088"/>
              <a:chOff x="3275856" y="2492896"/>
              <a:chExt cx="504056" cy="504056"/>
            </a:xfrm>
          </p:grpSpPr>
          <p:sp>
            <p:nvSpPr>
              <p:cNvPr id="7" name="Elipsa 6"/>
              <p:cNvSpPr/>
              <p:nvPr/>
            </p:nvSpPr>
            <p:spPr>
              <a:xfrm>
                <a:off x="3275856" y="2492896"/>
                <a:ext cx="504056" cy="504056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" name="Elipsa 7"/>
              <p:cNvSpPr/>
              <p:nvPr/>
            </p:nvSpPr>
            <p:spPr>
              <a:xfrm>
                <a:off x="3491880" y="2708920"/>
                <a:ext cx="144016" cy="144016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6" name="Měsíc 5"/>
            <p:cNvSpPr/>
            <p:nvPr/>
          </p:nvSpPr>
          <p:spPr>
            <a:xfrm rot="5400000" flipV="1">
              <a:off x="3743908" y="3225882"/>
              <a:ext cx="1008112" cy="2232248"/>
            </a:xfrm>
            <a:prstGeom prst="moon">
              <a:avLst>
                <a:gd name="adj" fmla="val 32051"/>
              </a:avLst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1" name="Skupina 11"/>
          <p:cNvGrpSpPr/>
          <p:nvPr/>
        </p:nvGrpSpPr>
        <p:grpSpPr>
          <a:xfrm>
            <a:off x="7524328" y="4653136"/>
            <a:ext cx="936104" cy="1080120"/>
            <a:chOff x="7524328" y="4653136"/>
            <a:chExt cx="936104" cy="1080120"/>
          </a:xfrm>
        </p:grpSpPr>
        <p:sp>
          <p:nvSpPr>
            <p:cNvPr id="13" name="Obdélník 12">
              <a:hlinkClick r:id="rId2" action="ppaction://hlinksldjump"/>
            </p:cNvPr>
            <p:cNvSpPr/>
            <p:nvPr/>
          </p:nvSpPr>
          <p:spPr>
            <a:xfrm>
              <a:off x="7524328" y="4653136"/>
              <a:ext cx="936104" cy="108012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>
              <a:hlinkClick r:id="" action="ppaction://hlinkshowjump?jump=lastslideviewed"/>
            </p:cNvPr>
            <p:cNvSpPr txBox="1"/>
            <p:nvPr/>
          </p:nvSpPr>
          <p:spPr>
            <a:xfrm>
              <a:off x="7596336" y="4941168"/>
              <a:ext cx="8640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bg1"/>
                  </a:solidFill>
                </a:rPr>
                <a:t>domů</a:t>
              </a:r>
              <a:endParaRPr lang="cs-CZ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Zástupný symbol pro zápatí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19"/>
          <p:cNvGrpSpPr/>
          <p:nvPr/>
        </p:nvGrpSpPr>
        <p:grpSpPr>
          <a:xfrm>
            <a:off x="1979712" y="1196752"/>
            <a:ext cx="4608512" cy="4392488"/>
            <a:chOff x="1979712" y="1196752"/>
            <a:chExt cx="4608512" cy="4392488"/>
          </a:xfrm>
        </p:grpSpPr>
        <p:sp>
          <p:nvSpPr>
            <p:cNvPr id="2" name="Veselý obličej 1"/>
            <p:cNvSpPr/>
            <p:nvPr/>
          </p:nvSpPr>
          <p:spPr>
            <a:xfrm>
              <a:off x="1979712" y="1196752"/>
              <a:ext cx="4608512" cy="4392488"/>
            </a:xfrm>
            <a:prstGeom prst="smileyFace">
              <a:avLst/>
            </a:prstGeom>
            <a:solidFill>
              <a:srgbClr val="FFFF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" name="Skupina 5"/>
            <p:cNvGrpSpPr/>
            <p:nvPr/>
          </p:nvGrpSpPr>
          <p:grpSpPr>
            <a:xfrm rot="1032028" flipH="1">
              <a:off x="3202517" y="2145582"/>
              <a:ext cx="2112758" cy="1377163"/>
              <a:chOff x="3299918" y="2519460"/>
              <a:chExt cx="1121785" cy="490920"/>
            </a:xfrm>
          </p:grpSpPr>
          <p:sp>
            <p:nvSpPr>
              <p:cNvPr id="7" name="Elipsa 6"/>
              <p:cNvSpPr/>
              <p:nvPr/>
            </p:nvSpPr>
            <p:spPr>
              <a:xfrm>
                <a:off x="3299918" y="2519460"/>
                <a:ext cx="586961" cy="419108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" name="Elipsa 7"/>
              <p:cNvSpPr/>
              <p:nvPr/>
            </p:nvSpPr>
            <p:spPr>
              <a:xfrm>
                <a:off x="3615034" y="2745459"/>
                <a:ext cx="138346" cy="13543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8" name="Elipsa 17"/>
              <p:cNvSpPr/>
              <p:nvPr/>
            </p:nvSpPr>
            <p:spPr>
              <a:xfrm rot="2064056" flipH="1">
                <a:off x="3973836" y="2646661"/>
                <a:ext cx="447867" cy="363719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9" name="Elipsa 18"/>
              <p:cNvSpPr/>
              <p:nvPr/>
            </p:nvSpPr>
            <p:spPr>
              <a:xfrm rot="2064056" flipH="1">
                <a:off x="4071818" y="2787831"/>
                <a:ext cx="138345" cy="13543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10" name="Měsíc 9"/>
            <p:cNvSpPr/>
            <p:nvPr/>
          </p:nvSpPr>
          <p:spPr>
            <a:xfrm rot="16200000">
              <a:off x="3743908" y="3225882"/>
              <a:ext cx="1008112" cy="2232248"/>
            </a:xfrm>
            <a:prstGeom prst="moon">
              <a:avLst>
                <a:gd name="adj" fmla="val 32051"/>
              </a:avLst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" name="Skupina 23"/>
          <p:cNvGrpSpPr/>
          <p:nvPr/>
        </p:nvGrpSpPr>
        <p:grpSpPr>
          <a:xfrm>
            <a:off x="7524328" y="4653136"/>
            <a:ext cx="936104" cy="1080120"/>
            <a:chOff x="7524328" y="4653136"/>
            <a:chExt cx="936104" cy="1080120"/>
          </a:xfrm>
        </p:grpSpPr>
        <p:sp>
          <p:nvSpPr>
            <p:cNvPr id="21" name="Obdélník 20">
              <a:hlinkClick r:id="rId2" action="ppaction://hlinksldjump"/>
            </p:cNvPr>
            <p:cNvSpPr/>
            <p:nvPr/>
          </p:nvSpPr>
          <p:spPr>
            <a:xfrm>
              <a:off x="7524328" y="4653136"/>
              <a:ext cx="936104" cy="108012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TextovéPole 21">
              <a:hlinkClick r:id="rId3" action="ppaction://hlinksldjump"/>
            </p:cNvPr>
            <p:cNvSpPr txBox="1"/>
            <p:nvPr/>
          </p:nvSpPr>
          <p:spPr>
            <a:xfrm>
              <a:off x="7596336" y="4941168"/>
              <a:ext cx="8640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bg1"/>
                  </a:solidFill>
                </a:rPr>
                <a:t>domů</a:t>
              </a:r>
              <a:endParaRPr lang="cs-CZ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5" name="Zástupný symbol pro zápatí 2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3851920" y="5661248"/>
            <a:ext cx="11208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6671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0"/>
          <p:cNvGrpSpPr/>
          <p:nvPr/>
        </p:nvGrpSpPr>
        <p:grpSpPr>
          <a:xfrm>
            <a:off x="1979712" y="1196752"/>
            <a:ext cx="4608512" cy="4392488"/>
            <a:chOff x="1979712" y="1196752"/>
            <a:chExt cx="4608512" cy="4392488"/>
          </a:xfrm>
        </p:grpSpPr>
        <p:sp>
          <p:nvSpPr>
            <p:cNvPr id="3" name="Veselý obličej 2"/>
            <p:cNvSpPr/>
            <p:nvPr/>
          </p:nvSpPr>
          <p:spPr>
            <a:xfrm>
              <a:off x="1979712" y="1196752"/>
              <a:ext cx="4608512" cy="4392488"/>
            </a:xfrm>
            <a:prstGeom prst="smileyFac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/>
            </a:scene3d>
            <a:sp3d prstMaterial="metal">
              <a:bevelT w="260350" h="2159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" name="Skupina 4"/>
            <p:cNvGrpSpPr/>
            <p:nvPr/>
          </p:nvGrpSpPr>
          <p:grpSpPr>
            <a:xfrm rot="20819074">
              <a:off x="3034885" y="2174434"/>
              <a:ext cx="1144207" cy="1187919"/>
              <a:chOff x="3275856" y="2492896"/>
              <a:chExt cx="504056" cy="504056"/>
            </a:xfrm>
          </p:grpSpPr>
          <p:sp>
            <p:nvSpPr>
              <p:cNvPr id="9" name="Elipsa 8"/>
              <p:cNvSpPr/>
              <p:nvPr/>
            </p:nvSpPr>
            <p:spPr>
              <a:xfrm>
                <a:off x="3275856" y="2492896"/>
                <a:ext cx="504056" cy="504056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" name="Elipsa 3"/>
              <p:cNvSpPr/>
              <p:nvPr/>
            </p:nvSpPr>
            <p:spPr>
              <a:xfrm>
                <a:off x="3491880" y="2708920"/>
                <a:ext cx="144016" cy="144016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5" name="Skupina 5"/>
            <p:cNvGrpSpPr/>
            <p:nvPr/>
          </p:nvGrpSpPr>
          <p:grpSpPr>
            <a:xfrm flipH="1">
              <a:off x="4427984" y="2348880"/>
              <a:ext cx="936104" cy="792088"/>
              <a:chOff x="3275856" y="2492896"/>
              <a:chExt cx="504056" cy="504056"/>
            </a:xfrm>
          </p:grpSpPr>
          <p:sp>
            <p:nvSpPr>
              <p:cNvPr id="7" name="Elipsa 6"/>
              <p:cNvSpPr/>
              <p:nvPr/>
            </p:nvSpPr>
            <p:spPr>
              <a:xfrm>
                <a:off x="3275856" y="2492896"/>
                <a:ext cx="504056" cy="504056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" name="Elipsa 7"/>
              <p:cNvSpPr/>
              <p:nvPr/>
            </p:nvSpPr>
            <p:spPr>
              <a:xfrm>
                <a:off x="3491880" y="2708920"/>
                <a:ext cx="144016" cy="144016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6" name="Měsíc 5"/>
            <p:cNvSpPr/>
            <p:nvPr/>
          </p:nvSpPr>
          <p:spPr>
            <a:xfrm rot="5400000" flipV="1">
              <a:off x="3743908" y="3225882"/>
              <a:ext cx="1008112" cy="2232248"/>
            </a:xfrm>
            <a:prstGeom prst="moon">
              <a:avLst>
                <a:gd name="adj" fmla="val 32051"/>
              </a:avLst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1" name="Skupina 11"/>
          <p:cNvGrpSpPr/>
          <p:nvPr/>
        </p:nvGrpSpPr>
        <p:grpSpPr>
          <a:xfrm>
            <a:off x="7524328" y="4653136"/>
            <a:ext cx="936104" cy="1080120"/>
            <a:chOff x="7524328" y="4653136"/>
            <a:chExt cx="936104" cy="1080120"/>
          </a:xfrm>
        </p:grpSpPr>
        <p:sp>
          <p:nvSpPr>
            <p:cNvPr id="13" name="Obdélník 12">
              <a:hlinkClick r:id="rId2" action="ppaction://hlinksldjump"/>
            </p:cNvPr>
            <p:cNvSpPr/>
            <p:nvPr/>
          </p:nvSpPr>
          <p:spPr>
            <a:xfrm>
              <a:off x="7524328" y="4653136"/>
              <a:ext cx="936104" cy="108012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>
              <a:hlinkClick r:id="" action="ppaction://hlinkshowjump?jump=lastslideviewed"/>
            </p:cNvPr>
            <p:cNvSpPr txBox="1"/>
            <p:nvPr/>
          </p:nvSpPr>
          <p:spPr>
            <a:xfrm>
              <a:off x="7596336" y="4941168"/>
              <a:ext cx="8640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bg1"/>
                  </a:solidFill>
                </a:rPr>
                <a:t>domů</a:t>
              </a:r>
              <a:endParaRPr lang="cs-CZ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Zástupný symbol pro zápatí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19"/>
          <p:cNvGrpSpPr/>
          <p:nvPr/>
        </p:nvGrpSpPr>
        <p:grpSpPr>
          <a:xfrm>
            <a:off x="1979712" y="1196752"/>
            <a:ext cx="4608512" cy="4392488"/>
            <a:chOff x="1979712" y="1196752"/>
            <a:chExt cx="4608512" cy="4392488"/>
          </a:xfrm>
        </p:grpSpPr>
        <p:sp>
          <p:nvSpPr>
            <p:cNvPr id="2" name="Veselý obličej 1"/>
            <p:cNvSpPr/>
            <p:nvPr/>
          </p:nvSpPr>
          <p:spPr>
            <a:xfrm>
              <a:off x="1979712" y="1196752"/>
              <a:ext cx="4608512" cy="4392488"/>
            </a:xfrm>
            <a:prstGeom prst="smileyFace">
              <a:avLst/>
            </a:prstGeom>
            <a:solidFill>
              <a:srgbClr val="FFFF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" name="Skupina 5"/>
            <p:cNvGrpSpPr/>
            <p:nvPr/>
          </p:nvGrpSpPr>
          <p:grpSpPr>
            <a:xfrm rot="1032028" flipH="1">
              <a:off x="3202517" y="2145582"/>
              <a:ext cx="2112758" cy="1377163"/>
              <a:chOff x="3299918" y="2519460"/>
              <a:chExt cx="1121785" cy="490920"/>
            </a:xfrm>
          </p:grpSpPr>
          <p:sp>
            <p:nvSpPr>
              <p:cNvPr id="7" name="Elipsa 6"/>
              <p:cNvSpPr/>
              <p:nvPr/>
            </p:nvSpPr>
            <p:spPr>
              <a:xfrm>
                <a:off x="3299918" y="2519460"/>
                <a:ext cx="586961" cy="419108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" name="Elipsa 7"/>
              <p:cNvSpPr/>
              <p:nvPr/>
            </p:nvSpPr>
            <p:spPr>
              <a:xfrm>
                <a:off x="3615034" y="2745459"/>
                <a:ext cx="138346" cy="13543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8" name="Elipsa 17"/>
              <p:cNvSpPr/>
              <p:nvPr/>
            </p:nvSpPr>
            <p:spPr>
              <a:xfrm rot="2064056" flipH="1">
                <a:off x="3973836" y="2646661"/>
                <a:ext cx="447867" cy="363719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9" name="Elipsa 18"/>
              <p:cNvSpPr/>
              <p:nvPr/>
            </p:nvSpPr>
            <p:spPr>
              <a:xfrm rot="2064056" flipH="1">
                <a:off x="4071818" y="2787831"/>
                <a:ext cx="138345" cy="13543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10" name="Měsíc 9"/>
            <p:cNvSpPr/>
            <p:nvPr/>
          </p:nvSpPr>
          <p:spPr>
            <a:xfrm rot="16200000">
              <a:off x="3743908" y="3225882"/>
              <a:ext cx="1008112" cy="2232248"/>
            </a:xfrm>
            <a:prstGeom prst="moon">
              <a:avLst>
                <a:gd name="adj" fmla="val 32051"/>
              </a:avLst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" name="Skupina 23"/>
          <p:cNvGrpSpPr/>
          <p:nvPr/>
        </p:nvGrpSpPr>
        <p:grpSpPr>
          <a:xfrm>
            <a:off x="7524328" y="4653136"/>
            <a:ext cx="936104" cy="1080120"/>
            <a:chOff x="7524328" y="4653136"/>
            <a:chExt cx="936104" cy="1080120"/>
          </a:xfrm>
        </p:grpSpPr>
        <p:sp>
          <p:nvSpPr>
            <p:cNvPr id="21" name="Obdélník 20">
              <a:hlinkClick r:id="rId2" action="ppaction://hlinksldjump"/>
            </p:cNvPr>
            <p:cNvSpPr/>
            <p:nvPr/>
          </p:nvSpPr>
          <p:spPr>
            <a:xfrm>
              <a:off x="7524328" y="4653136"/>
              <a:ext cx="936104" cy="108012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TextovéPole 21">
              <a:hlinkClick r:id="rId3" action="ppaction://hlinksldjump"/>
            </p:cNvPr>
            <p:cNvSpPr txBox="1"/>
            <p:nvPr/>
          </p:nvSpPr>
          <p:spPr>
            <a:xfrm>
              <a:off x="7596336" y="4941168"/>
              <a:ext cx="8640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bg1"/>
                  </a:solidFill>
                </a:rPr>
                <a:t>domů</a:t>
              </a:r>
              <a:endParaRPr lang="cs-CZ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5" name="Zástupný symbol pro zápatí 2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0"/>
          <p:cNvGrpSpPr/>
          <p:nvPr/>
        </p:nvGrpSpPr>
        <p:grpSpPr>
          <a:xfrm>
            <a:off x="1979712" y="1196752"/>
            <a:ext cx="4608512" cy="4392488"/>
            <a:chOff x="1979712" y="1196752"/>
            <a:chExt cx="4608512" cy="4392488"/>
          </a:xfrm>
        </p:grpSpPr>
        <p:sp>
          <p:nvSpPr>
            <p:cNvPr id="3" name="Veselý obličej 2"/>
            <p:cNvSpPr/>
            <p:nvPr/>
          </p:nvSpPr>
          <p:spPr>
            <a:xfrm>
              <a:off x="1979712" y="1196752"/>
              <a:ext cx="4608512" cy="4392488"/>
            </a:xfrm>
            <a:prstGeom prst="smileyFac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/>
            </a:scene3d>
            <a:sp3d prstMaterial="metal">
              <a:bevelT w="260350" h="2159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" name="Skupina 4"/>
            <p:cNvGrpSpPr/>
            <p:nvPr/>
          </p:nvGrpSpPr>
          <p:grpSpPr>
            <a:xfrm rot="20819074">
              <a:off x="3034885" y="2174434"/>
              <a:ext cx="1144207" cy="1187919"/>
              <a:chOff x="3275856" y="2492896"/>
              <a:chExt cx="504056" cy="504056"/>
            </a:xfrm>
          </p:grpSpPr>
          <p:sp>
            <p:nvSpPr>
              <p:cNvPr id="9" name="Elipsa 8"/>
              <p:cNvSpPr/>
              <p:nvPr/>
            </p:nvSpPr>
            <p:spPr>
              <a:xfrm>
                <a:off x="3275856" y="2492896"/>
                <a:ext cx="504056" cy="504056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" name="Elipsa 3"/>
              <p:cNvSpPr/>
              <p:nvPr/>
            </p:nvSpPr>
            <p:spPr>
              <a:xfrm>
                <a:off x="3491880" y="2708920"/>
                <a:ext cx="144016" cy="144016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5" name="Skupina 5"/>
            <p:cNvGrpSpPr/>
            <p:nvPr/>
          </p:nvGrpSpPr>
          <p:grpSpPr>
            <a:xfrm flipH="1">
              <a:off x="4427984" y="2348880"/>
              <a:ext cx="936104" cy="792088"/>
              <a:chOff x="3275856" y="2492896"/>
              <a:chExt cx="504056" cy="504056"/>
            </a:xfrm>
          </p:grpSpPr>
          <p:sp>
            <p:nvSpPr>
              <p:cNvPr id="7" name="Elipsa 6"/>
              <p:cNvSpPr/>
              <p:nvPr/>
            </p:nvSpPr>
            <p:spPr>
              <a:xfrm>
                <a:off x="3275856" y="2492896"/>
                <a:ext cx="504056" cy="504056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" name="Elipsa 7"/>
              <p:cNvSpPr/>
              <p:nvPr/>
            </p:nvSpPr>
            <p:spPr>
              <a:xfrm>
                <a:off x="3491880" y="2708920"/>
                <a:ext cx="144016" cy="144016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6" name="Měsíc 5"/>
            <p:cNvSpPr/>
            <p:nvPr/>
          </p:nvSpPr>
          <p:spPr>
            <a:xfrm rot="5400000" flipV="1">
              <a:off x="3743908" y="3225882"/>
              <a:ext cx="1008112" cy="2232248"/>
            </a:xfrm>
            <a:prstGeom prst="moon">
              <a:avLst>
                <a:gd name="adj" fmla="val 32051"/>
              </a:avLst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1" name="Skupina 11"/>
          <p:cNvGrpSpPr/>
          <p:nvPr/>
        </p:nvGrpSpPr>
        <p:grpSpPr>
          <a:xfrm>
            <a:off x="7524328" y="4653136"/>
            <a:ext cx="936104" cy="1080120"/>
            <a:chOff x="7524328" y="4653136"/>
            <a:chExt cx="936104" cy="1080120"/>
          </a:xfrm>
        </p:grpSpPr>
        <p:sp>
          <p:nvSpPr>
            <p:cNvPr id="13" name="Obdélník 12">
              <a:hlinkClick r:id="rId2" action="ppaction://hlinksldjump"/>
            </p:cNvPr>
            <p:cNvSpPr/>
            <p:nvPr/>
          </p:nvSpPr>
          <p:spPr>
            <a:xfrm>
              <a:off x="7524328" y="4653136"/>
              <a:ext cx="936104" cy="108012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>
              <a:hlinkClick r:id="" action="ppaction://hlinkshowjump?jump=lastslideviewed"/>
            </p:cNvPr>
            <p:cNvSpPr txBox="1"/>
            <p:nvPr/>
          </p:nvSpPr>
          <p:spPr>
            <a:xfrm>
              <a:off x="7596336" y="4941168"/>
              <a:ext cx="8640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bg1"/>
                  </a:solidFill>
                </a:rPr>
                <a:t>domů</a:t>
              </a:r>
              <a:endParaRPr lang="cs-CZ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Zástupný symbol pro zápatí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19"/>
          <p:cNvGrpSpPr/>
          <p:nvPr/>
        </p:nvGrpSpPr>
        <p:grpSpPr>
          <a:xfrm>
            <a:off x="1979712" y="1196752"/>
            <a:ext cx="4608512" cy="4392488"/>
            <a:chOff x="1979712" y="1196752"/>
            <a:chExt cx="4608512" cy="4392488"/>
          </a:xfrm>
        </p:grpSpPr>
        <p:sp>
          <p:nvSpPr>
            <p:cNvPr id="2" name="Veselý obličej 1"/>
            <p:cNvSpPr/>
            <p:nvPr/>
          </p:nvSpPr>
          <p:spPr>
            <a:xfrm>
              <a:off x="1979712" y="1196752"/>
              <a:ext cx="4608512" cy="4392488"/>
            </a:xfrm>
            <a:prstGeom prst="smileyFace">
              <a:avLst/>
            </a:prstGeom>
            <a:solidFill>
              <a:srgbClr val="FFFF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" name="Skupina 5"/>
            <p:cNvGrpSpPr/>
            <p:nvPr/>
          </p:nvGrpSpPr>
          <p:grpSpPr>
            <a:xfrm rot="1032028" flipH="1">
              <a:off x="3202517" y="2145582"/>
              <a:ext cx="2112758" cy="1377163"/>
              <a:chOff x="3299918" y="2519460"/>
              <a:chExt cx="1121785" cy="490920"/>
            </a:xfrm>
          </p:grpSpPr>
          <p:sp>
            <p:nvSpPr>
              <p:cNvPr id="7" name="Elipsa 6"/>
              <p:cNvSpPr/>
              <p:nvPr/>
            </p:nvSpPr>
            <p:spPr>
              <a:xfrm>
                <a:off x="3299918" y="2519460"/>
                <a:ext cx="586961" cy="419108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" name="Elipsa 7"/>
              <p:cNvSpPr/>
              <p:nvPr/>
            </p:nvSpPr>
            <p:spPr>
              <a:xfrm>
                <a:off x="3615034" y="2745459"/>
                <a:ext cx="138346" cy="13543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8" name="Elipsa 17"/>
              <p:cNvSpPr/>
              <p:nvPr/>
            </p:nvSpPr>
            <p:spPr>
              <a:xfrm rot="2064056" flipH="1">
                <a:off x="3973836" y="2646661"/>
                <a:ext cx="447867" cy="363719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9" name="Elipsa 18"/>
              <p:cNvSpPr/>
              <p:nvPr/>
            </p:nvSpPr>
            <p:spPr>
              <a:xfrm rot="2064056" flipH="1">
                <a:off x="4071818" y="2787831"/>
                <a:ext cx="138345" cy="13543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10" name="Měsíc 9"/>
            <p:cNvSpPr/>
            <p:nvPr/>
          </p:nvSpPr>
          <p:spPr>
            <a:xfrm rot="16200000">
              <a:off x="3743908" y="3225882"/>
              <a:ext cx="1008112" cy="2232248"/>
            </a:xfrm>
            <a:prstGeom prst="moon">
              <a:avLst>
                <a:gd name="adj" fmla="val 32051"/>
              </a:avLst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" name="Skupina 23"/>
          <p:cNvGrpSpPr/>
          <p:nvPr/>
        </p:nvGrpSpPr>
        <p:grpSpPr>
          <a:xfrm>
            <a:off x="7524328" y="4653136"/>
            <a:ext cx="936104" cy="1080120"/>
            <a:chOff x="7524328" y="4653136"/>
            <a:chExt cx="936104" cy="1080120"/>
          </a:xfrm>
        </p:grpSpPr>
        <p:sp>
          <p:nvSpPr>
            <p:cNvPr id="21" name="Obdélník 20">
              <a:hlinkClick r:id="rId2" action="ppaction://hlinksldjump"/>
            </p:cNvPr>
            <p:cNvSpPr/>
            <p:nvPr/>
          </p:nvSpPr>
          <p:spPr>
            <a:xfrm>
              <a:off x="7524328" y="4653136"/>
              <a:ext cx="936104" cy="108012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TextovéPole 21">
              <a:hlinkClick r:id="rId3" action="ppaction://hlinksldjump"/>
            </p:cNvPr>
            <p:cNvSpPr txBox="1"/>
            <p:nvPr/>
          </p:nvSpPr>
          <p:spPr>
            <a:xfrm>
              <a:off x="7596336" y="4941168"/>
              <a:ext cx="8640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bg1"/>
                  </a:solidFill>
                </a:rPr>
                <a:t>domů</a:t>
              </a:r>
              <a:endParaRPr lang="cs-CZ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5" name="Zástupný symbol pro zápatí 2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0"/>
          <p:cNvGrpSpPr/>
          <p:nvPr/>
        </p:nvGrpSpPr>
        <p:grpSpPr>
          <a:xfrm>
            <a:off x="1979712" y="1196752"/>
            <a:ext cx="4608512" cy="4392488"/>
            <a:chOff x="1979712" y="1196752"/>
            <a:chExt cx="4608512" cy="4392488"/>
          </a:xfrm>
        </p:grpSpPr>
        <p:sp>
          <p:nvSpPr>
            <p:cNvPr id="3" name="Veselý obličej 2"/>
            <p:cNvSpPr/>
            <p:nvPr/>
          </p:nvSpPr>
          <p:spPr>
            <a:xfrm>
              <a:off x="1979712" y="1196752"/>
              <a:ext cx="4608512" cy="4392488"/>
            </a:xfrm>
            <a:prstGeom prst="smileyFac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/>
            </a:scene3d>
            <a:sp3d prstMaterial="metal">
              <a:bevelT w="260350" h="2159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" name="Skupina 4"/>
            <p:cNvGrpSpPr/>
            <p:nvPr/>
          </p:nvGrpSpPr>
          <p:grpSpPr>
            <a:xfrm rot="20819074">
              <a:off x="3034885" y="2174434"/>
              <a:ext cx="1144207" cy="1187919"/>
              <a:chOff x="3275856" y="2492896"/>
              <a:chExt cx="504056" cy="504056"/>
            </a:xfrm>
          </p:grpSpPr>
          <p:sp>
            <p:nvSpPr>
              <p:cNvPr id="9" name="Elipsa 8"/>
              <p:cNvSpPr/>
              <p:nvPr/>
            </p:nvSpPr>
            <p:spPr>
              <a:xfrm>
                <a:off x="3275856" y="2492896"/>
                <a:ext cx="504056" cy="504056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" name="Elipsa 3"/>
              <p:cNvSpPr/>
              <p:nvPr/>
            </p:nvSpPr>
            <p:spPr>
              <a:xfrm>
                <a:off x="3491880" y="2708920"/>
                <a:ext cx="144016" cy="144016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5" name="Skupina 5"/>
            <p:cNvGrpSpPr/>
            <p:nvPr/>
          </p:nvGrpSpPr>
          <p:grpSpPr>
            <a:xfrm flipH="1">
              <a:off x="4427984" y="2348880"/>
              <a:ext cx="936104" cy="792088"/>
              <a:chOff x="3275856" y="2492896"/>
              <a:chExt cx="504056" cy="504056"/>
            </a:xfrm>
          </p:grpSpPr>
          <p:sp>
            <p:nvSpPr>
              <p:cNvPr id="7" name="Elipsa 6"/>
              <p:cNvSpPr/>
              <p:nvPr/>
            </p:nvSpPr>
            <p:spPr>
              <a:xfrm>
                <a:off x="3275856" y="2492896"/>
                <a:ext cx="504056" cy="504056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" name="Elipsa 7"/>
              <p:cNvSpPr/>
              <p:nvPr/>
            </p:nvSpPr>
            <p:spPr>
              <a:xfrm>
                <a:off x="3491880" y="2708920"/>
                <a:ext cx="144016" cy="144016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6" name="Měsíc 5"/>
            <p:cNvSpPr/>
            <p:nvPr/>
          </p:nvSpPr>
          <p:spPr>
            <a:xfrm rot="5400000" flipV="1">
              <a:off x="3743908" y="3225882"/>
              <a:ext cx="1008112" cy="2232248"/>
            </a:xfrm>
            <a:prstGeom prst="moon">
              <a:avLst>
                <a:gd name="adj" fmla="val 32051"/>
              </a:avLst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1" name="Skupina 11"/>
          <p:cNvGrpSpPr/>
          <p:nvPr/>
        </p:nvGrpSpPr>
        <p:grpSpPr>
          <a:xfrm>
            <a:off x="7524328" y="4653136"/>
            <a:ext cx="936104" cy="1080120"/>
            <a:chOff x="7524328" y="4653136"/>
            <a:chExt cx="936104" cy="1080120"/>
          </a:xfrm>
        </p:grpSpPr>
        <p:sp>
          <p:nvSpPr>
            <p:cNvPr id="13" name="Obdélník 12">
              <a:hlinkClick r:id="rId2" action="ppaction://hlinksldjump"/>
            </p:cNvPr>
            <p:cNvSpPr/>
            <p:nvPr/>
          </p:nvSpPr>
          <p:spPr>
            <a:xfrm>
              <a:off x="7524328" y="4653136"/>
              <a:ext cx="936104" cy="108012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>
              <a:hlinkClick r:id="" action="ppaction://hlinkshowjump?jump=lastslideviewed"/>
            </p:cNvPr>
            <p:cNvSpPr txBox="1"/>
            <p:nvPr/>
          </p:nvSpPr>
          <p:spPr>
            <a:xfrm>
              <a:off x="7596336" y="4941168"/>
              <a:ext cx="8640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bg1"/>
                  </a:solidFill>
                </a:rPr>
                <a:t>domů</a:t>
              </a:r>
              <a:endParaRPr lang="cs-CZ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Zástupný symbol pro zápatí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19"/>
          <p:cNvGrpSpPr/>
          <p:nvPr/>
        </p:nvGrpSpPr>
        <p:grpSpPr>
          <a:xfrm>
            <a:off x="1979712" y="1196752"/>
            <a:ext cx="4608512" cy="4392488"/>
            <a:chOff x="1979712" y="1196752"/>
            <a:chExt cx="4608512" cy="4392488"/>
          </a:xfrm>
        </p:grpSpPr>
        <p:sp>
          <p:nvSpPr>
            <p:cNvPr id="2" name="Veselý obličej 1"/>
            <p:cNvSpPr/>
            <p:nvPr/>
          </p:nvSpPr>
          <p:spPr>
            <a:xfrm>
              <a:off x="1979712" y="1196752"/>
              <a:ext cx="4608512" cy="4392488"/>
            </a:xfrm>
            <a:prstGeom prst="smileyFace">
              <a:avLst/>
            </a:prstGeom>
            <a:solidFill>
              <a:srgbClr val="FFFF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" name="Skupina 5"/>
            <p:cNvGrpSpPr/>
            <p:nvPr/>
          </p:nvGrpSpPr>
          <p:grpSpPr>
            <a:xfrm rot="1032028" flipH="1">
              <a:off x="3202517" y="2145582"/>
              <a:ext cx="2112758" cy="1377163"/>
              <a:chOff x="3299918" y="2519460"/>
              <a:chExt cx="1121785" cy="490920"/>
            </a:xfrm>
          </p:grpSpPr>
          <p:sp>
            <p:nvSpPr>
              <p:cNvPr id="7" name="Elipsa 6"/>
              <p:cNvSpPr/>
              <p:nvPr/>
            </p:nvSpPr>
            <p:spPr>
              <a:xfrm>
                <a:off x="3299918" y="2519460"/>
                <a:ext cx="586961" cy="419108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" name="Elipsa 7"/>
              <p:cNvSpPr/>
              <p:nvPr/>
            </p:nvSpPr>
            <p:spPr>
              <a:xfrm>
                <a:off x="3615034" y="2745459"/>
                <a:ext cx="138346" cy="13543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8" name="Elipsa 17"/>
              <p:cNvSpPr/>
              <p:nvPr/>
            </p:nvSpPr>
            <p:spPr>
              <a:xfrm rot="2064056" flipH="1">
                <a:off x="3973836" y="2646661"/>
                <a:ext cx="447867" cy="363719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9" name="Elipsa 18"/>
              <p:cNvSpPr/>
              <p:nvPr/>
            </p:nvSpPr>
            <p:spPr>
              <a:xfrm rot="2064056" flipH="1">
                <a:off x="4071818" y="2787831"/>
                <a:ext cx="138345" cy="13543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10" name="Měsíc 9"/>
            <p:cNvSpPr/>
            <p:nvPr/>
          </p:nvSpPr>
          <p:spPr>
            <a:xfrm rot="16200000">
              <a:off x="3743908" y="3225882"/>
              <a:ext cx="1008112" cy="2232248"/>
            </a:xfrm>
            <a:prstGeom prst="moon">
              <a:avLst>
                <a:gd name="adj" fmla="val 32051"/>
              </a:avLst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" name="Skupina 23"/>
          <p:cNvGrpSpPr/>
          <p:nvPr/>
        </p:nvGrpSpPr>
        <p:grpSpPr>
          <a:xfrm>
            <a:off x="7524328" y="4653136"/>
            <a:ext cx="936104" cy="1080120"/>
            <a:chOff x="7524328" y="4653136"/>
            <a:chExt cx="936104" cy="1080120"/>
          </a:xfrm>
        </p:grpSpPr>
        <p:sp>
          <p:nvSpPr>
            <p:cNvPr id="21" name="Obdélník 20">
              <a:hlinkClick r:id="rId2" action="ppaction://hlinksldjump"/>
            </p:cNvPr>
            <p:cNvSpPr/>
            <p:nvPr/>
          </p:nvSpPr>
          <p:spPr>
            <a:xfrm>
              <a:off x="7524328" y="4653136"/>
              <a:ext cx="936104" cy="108012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TextovéPole 21">
              <a:hlinkClick r:id="rId3" action="ppaction://hlinksldjump"/>
            </p:cNvPr>
            <p:cNvSpPr txBox="1"/>
            <p:nvPr/>
          </p:nvSpPr>
          <p:spPr>
            <a:xfrm>
              <a:off x="7596336" y="4941168"/>
              <a:ext cx="8640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bg1"/>
                  </a:solidFill>
                </a:rPr>
                <a:t>domů</a:t>
              </a:r>
              <a:endParaRPr lang="cs-CZ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5" name="Zástupný symbol pro zápatí 2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3851920" y="5661248"/>
            <a:ext cx="11208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7671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0"/>
          <p:cNvGrpSpPr/>
          <p:nvPr/>
        </p:nvGrpSpPr>
        <p:grpSpPr>
          <a:xfrm>
            <a:off x="1979712" y="1196752"/>
            <a:ext cx="4608512" cy="4392488"/>
            <a:chOff x="1979712" y="1196752"/>
            <a:chExt cx="4608512" cy="4392488"/>
          </a:xfrm>
        </p:grpSpPr>
        <p:sp>
          <p:nvSpPr>
            <p:cNvPr id="3" name="Veselý obličej 2"/>
            <p:cNvSpPr/>
            <p:nvPr/>
          </p:nvSpPr>
          <p:spPr>
            <a:xfrm>
              <a:off x="1979712" y="1196752"/>
              <a:ext cx="4608512" cy="4392488"/>
            </a:xfrm>
            <a:prstGeom prst="smileyFac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/>
            </a:scene3d>
            <a:sp3d prstMaterial="metal">
              <a:bevelT w="260350" h="2159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" name="Skupina 4"/>
            <p:cNvGrpSpPr/>
            <p:nvPr/>
          </p:nvGrpSpPr>
          <p:grpSpPr>
            <a:xfrm rot="20819074">
              <a:off x="3034885" y="2174434"/>
              <a:ext cx="1144207" cy="1187919"/>
              <a:chOff x="3275856" y="2492896"/>
              <a:chExt cx="504056" cy="504056"/>
            </a:xfrm>
          </p:grpSpPr>
          <p:sp>
            <p:nvSpPr>
              <p:cNvPr id="9" name="Elipsa 8"/>
              <p:cNvSpPr/>
              <p:nvPr/>
            </p:nvSpPr>
            <p:spPr>
              <a:xfrm>
                <a:off x="3275856" y="2492896"/>
                <a:ext cx="504056" cy="504056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" name="Elipsa 3"/>
              <p:cNvSpPr/>
              <p:nvPr/>
            </p:nvSpPr>
            <p:spPr>
              <a:xfrm>
                <a:off x="3491880" y="2708920"/>
                <a:ext cx="144016" cy="144016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5" name="Skupina 5"/>
            <p:cNvGrpSpPr/>
            <p:nvPr/>
          </p:nvGrpSpPr>
          <p:grpSpPr>
            <a:xfrm flipH="1">
              <a:off x="4427984" y="2348880"/>
              <a:ext cx="936104" cy="792088"/>
              <a:chOff x="3275856" y="2492896"/>
              <a:chExt cx="504056" cy="504056"/>
            </a:xfrm>
          </p:grpSpPr>
          <p:sp>
            <p:nvSpPr>
              <p:cNvPr id="7" name="Elipsa 6"/>
              <p:cNvSpPr/>
              <p:nvPr/>
            </p:nvSpPr>
            <p:spPr>
              <a:xfrm>
                <a:off x="3275856" y="2492896"/>
                <a:ext cx="504056" cy="504056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" name="Elipsa 7"/>
              <p:cNvSpPr/>
              <p:nvPr/>
            </p:nvSpPr>
            <p:spPr>
              <a:xfrm>
                <a:off x="3491880" y="2708920"/>
                <a:ext cx="144016" cy="144016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6" name="Měsíc 5"/>
            <p:cNvSpPr/>
            <p:nvPr/>
          </p:nvSpPr>
          <p:spPr>
            <a:xfrm rot="5400000" flipV="1">
              <a:off x="3743908" y="3225882"/>
              <a:ext cx="1008112" cy="2232248"/>
            </a:xfrm>
            <a:prstGeom prst="moon">
              <a:avLst>
                <a:gd name="adj" fmla="val 32051"/>
              </a:avLst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1" name="Skupina 11"/>
          <p:cNvGrpSpPr/>
          <p:nvPr/>
        </p:nvGrpSpPr>
        <p:grpSpPr>
          <a:xfrm>
            <a:off x="7524328" y="4653136"/>
            <a:ext cx="936104" cy="1080120"/>
            <a:chOff x="7524328" y="4653136"/>
            <a:chExt cx="936104" cy="1080120"/>
          </a:xfrm>
        </p:grpSpPr>
        <p:sp>
          <p:nvSpPr>
            <p:cNvPr id="13" name="Obdélník 12">
              <a:hlinkClick r:id="rId2" action="ppaction://hlinksldjump"/>
            </p:cNvPr>
            <p:cNvSpPr/>
            <p:nvPr/>
          </p:nvSpPr>
          <p:spPr>
            <a:xfrm>
              <a:off x="7524328" y="4653136"/>
              <a:ext cx="936104" cy="108012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>
              <a:hlinkClick r:id="" action="ppaction://hlinkshowjump?jump=lastslideviewed"/>
            </p:cNvPr>
            <p:cNvSpPr txBox="1"/>
            <p:nvPr/>
          </p:nvSpPr>
          <p:spPr>
            <a:xfrm>
              <a:off x="7596336" y="4941168"/>
              <a:ext cx="8640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bg1"/>
                  </a:solidFill>
                </a:rPr>
                <a:t>domů</a:t>
              </a:r>
              <a:endParaRPr lang="cs-CZ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Zástupný symbol pro zápatí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19"/>
          <p:cNvGrpSpPr/>
          <p:nvPr/>
        </p:nvGrpSpPr>
        <p:grpSpPr>
          <a:xfrm>
            <a:off x="1979712" y="1196752"/>
            <a:ext cx="4608512" cy="4392488"/>
            <a:chOff x="1979712" y="1196752"/>
            <a:chExt cx="4608512" cy="4392488"/>
          </a:xfrm>
        </p:grpSpPr>
        <p:sp>
          <p:nvSpPr>
            <p:cNvPr id="2" name="Veselý obličej 1"/>
            <p:cNvSpPr/>
            <p:nvPr/>
          </p:nvSpPr>
          <p:spPr>
            <a:xfrm>
              <a:off x="1979712" y="1196752"/>
              <a:ext cx="4608512" cy="4392488"/>
            </a:xfrm>
            <a:prstGeom prst="smileyFace">
              <a:avLst/>
            </a:prstGeom>
            <a:solidFill>
              <a:srgbClr val="FFFF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" name="Skupina 5"/>
            <p:cNvGrpSpPr/>
            <p:nvPr/>
          </p:nvGrpSpPr>
          <p:grpSpPr>
            <a:xfrm rot="1032028" flipH="1">
              <a:off x="3202517" y="2145582"/>
              <a:ext cx="2112758" cy="1377163"/>
              <a:chOff x="3299918" y="2519460"/>
              <a:chExt cx="1121785" cy="490920"/>
            </a:xfrm>
          </p:grpSpPr>
          <p:sp>
            <p:nvSpPr>
              <p:cNvPr id="7" name="Elipsa 6"/>
              <p:cNvSpPr/>
              <p:nvPr/>
            </p:nvSpPr>
            <p:spPr>
              <a:xfrm>
                <a:off x="3299918" y="2519460"/>
                <a:ext cx="586961" cy="419108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" name="Elipsa 7"/>
              <p:cNvSpPr/>
              <p:nvPr/>
            </p:nvSpPr>
            <p:spPr>
              <a:xfrm>
                <a:off x="3615034" y="2745459"/>
                <a:ext cx="138346" cy="13543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8" name="Elipsa 17"/>
              <p:cNvSpPr/>
              <p:nvPr/>
            </p:nvSpPr>
            <p:spPr>
              <a:xfrm rot="2064056" flipH="1">
                <a:off x="3973836" y="2646661"/>
                <a:ext cx="447867" cy="363719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9" name="Elipsa 18"/>
              <p:cNvSpPr/>
              <p:nvPr/>
            </p:nvSpPr>
            <p:spPr>
              <a:xfrm rot="2064056" flipH="1">
                <a:off x="4071818" y="2787831"/>
                <a:ext cx="138345" cy="13543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10" name="Měsíc 9"/>
            <p:cNvSpPr/>
            <p:nvPr/>
          </p:nvSpPr>
          <p:spPr>
            <a:xfrm rot="16200000">
              <a:off x="3743908" y="3225882"/>
              <a:ext cx="1008112" cy="2232248"/>
            </a:xfrm>
            <a:prstGeom prst="moon">
              <a:avLst>
                <a:gd name="adj" fmla="val 32051"/>
              </a:avLst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" name="Skupina 23"/>
          <p:cNvGrpSpPr/>
          <p:nvPr/>
        </p:nvGrpSpPr>
        <p:grpSpPr>
          <a:xfrm>
            <a:off x="7524328" y="4653136"/>
            <a:ext cx="936104" cy="1080120"/>
            <a:chOff x="7524328" y="4653136"/>
            <a:chExt cx="936104" cy="1080120"/>
          </a:xfrm>
        </p:grpSpPr>
        <p:sp>
          <p:nvSpPr>
            <p:cNvPr id="21" name="Obdélník 20">
              <a:hlinkClick r:id="rId2" action="ppaction://hlinksldjump"/>
            </p:cNvPr>
            <p:cNvSpPr/>
            <p:nvPr/>
          </p:nvSpPr>
          <p:spPr>
            <a:xfrm>
              <a:off x="7524328" y="4653136"/>
              <a:ext cx="936104" cy="108012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TextovéPole 21">
              <a:hlinkClick r:id="rId3" action="ppaction://hlinksldjump"/>
            </p:cNvPr>
            <p:cNvSpPr txBox="1"/>
            <p:nvPr/>
          </p:nvSpPr>
          <p:spPr>
            <a:xfrm>
              <a:off x="7596336" y="4941168"/>
              <a:ext cx="8640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bg1"/>
                  </a:solidFill>
                </a:rPr>
                <a:t>domů</a:t>
              </a:r>
              <a:endParaRPr lang="cs-CZ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5" name="Zástupný symbol pro zápatí 2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3851920" y="5661248"/>
            <a:ext cx="11208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6452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0"/>
          <p:cNvGrpSpPr/>
          <p:nvPr/>
        </p:nvGrpSpPr>
        <p:grpSpPr>
          <a:xfrm>
            <a:off x="1979712" y="1196752"/>
            <a:ext cx="4608512" cy="4392488"/>
            <a:chOff x="1979712" y="1196752"/>
            <a:chExt cx="4608512" cy="4392488"/>
          </a:xfrm>
        </p:grpSpPr>
        <p:sp>
          <p:nvSpPr>
            <p:cNvPr id="3" name="Veselý obličej 2"/>
            <p:cNvSpPr/>
            <p:nvPr/>
          </p:nvSpPr>
          <p:spPr>
            <a:xfrm>
              <a:off x="1979712" y="1196752"/>
              <a:ext cx="4608512" cy="4392488"/>
            </a:xfrm>
            <a:prstGeom prst="smileyFac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/>
            </a:scene3d>
            <a:sp3d prstMaterial="metal">
              <a:bevelT w="260350" h="2159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" name="Skupina 4"/>
            <p:cNvGrpSpPr/>
            <p:nvPr/>
          </p:nvGrpSpPr>
          <p:grpSpPr>
            <a:xfrm rot="20819074">
              <a:off x="3034885" y="2174434"/>
              <a:ext cx="1144207" cy="1187919"/>
              <a:chOff x="3275856" y="2492896"/>
              <a:chExt cx="504056" cy="504056"/>
            </a:xfrm>
          </p:grpSpPr>
          <p:sp>
            <p:nvSpPr>
              <p:cNvPr id="9" name="Elipsa 8"/>
              <p:cNvSpPr/>
              <p:nvPr/>
            </p:nvSpPr>
            <p:spPr>
              <a:xfrm>
                <a:off x="3275856" y="2492896"/>
                <a:ext cx="504056" cy="504056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" name="Elipsa 3"/>
              <p:cNvSpPr/>
              <p:nvPr/>
            </p:nvSpPr>
            <p:spPr>
              <a:xfrm>
                <a:off x="3491880" y="2708920"/>
                <a:ext cx="144016" cy="144016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5" name="Skupina 5"/>
            <p:cNvGrpSpPr/>
            <p:nvPr/>
          </p:nvGrpSpPr>
          <p:grpSpPr>
            <a:xfrm flipH="1">
              <a:off x="4427984" y="2348880"/>
              <a:ext cx="936104" cy="792088"/>
              <a:chOff x="3275856" y="2492896"/>
              <a:chExt cx="504056" cy="504056"/>
            </a:xfrm>
          </p:grpSpPr>
          <p:sp>
            <p:nvSpPr>
              <p:cNvPr id="7" name="Elipsa 6"/>
              <p:cNvSpPr/>
              <p:nvPr/>
            </p:nvSpPr>
            <p:spPr>
              <a:xfrm>
                <a:off x="3275856" y="2492896"/>
                <a:ext cx="504056" cy="504056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" name="Elipsa 7"/>
              <p:cNvSpPr/>
              <p:nvPr/>
            </p:nvSpPr>
            <p:spPr>
              <a:xfrm>
                <a:off x="3491880" y="2708920"/>
                <a:ext cx="144016" cy="144016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6" name="Měsíc 5"/>
            <p:cNvSpPr/>
            <p:nvPr/>
          </p:nvSpPr>
          <p:spPr>
            <a:xfrm rot="5400000" flipV="1">
              <a:off x="3743908" y="3225882"/>
              <a:ext cx="1008112" cy="2232248"/>
            </a:xfrm>
            <a:prstGeom prst="moon">
              <a:avLst>
                <a:gd name="adj" fmla="val 32051"/>
              </a:avLst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1" name="Skupina 11"/>
          <p:cNvGrpSpPr/>
          <p:nvPr/>
        </p:nvGrpSpPr>
        <p:grpSpPr>
          <a:xfrm>
            <a:off x="7524328" y="4653136"/>
            <a:ext cx="936104" cy="1080120"/>
            <a:chOff x="7524328" y="4653136"/>
            <a:chExt cx="936104" cy="1080120"/>
          </a:xfrm>
        </p:grpSpPr>
        <p:sp>
          <p:nvSpPr>
            <p:cNvPr id="13" name="Obdélník 12">
              <a:hlinkClick r:id="rId2" action="ppaction://hlinksldjump"/>
            </p:cNvPr>
            <p:cNvSpPr/>
            <p:nvPr/>
          </p:nvSpPr>
          <p:spPr>
            <a:xfrm>
              <a:off x="7524328" y="4653136"/>
              <a:ext cx="936104" cy="108012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>
              <a:hlinkClick r:id="" action="ppaction://hlinkshowjump?jump=lastslideviewed"/>
            </p:cNvPr>
            <p:cNvSpPr txBox="1"/>
            <p:nvPr/>
          </p:nvSpPr>
          <p:spPr>
            <a:xfrm>
              <a:off x="7596336" y="4941168"/>
              <a:ext cx="8640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bg1"/>
                  </a:solidFill>
                </a:rPr>
                <a:t>domů</a:t>
              </a:r>
              <a:endParaRPr lang="cs-CZ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Zástupný symbol pro zápatí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331640" y="620688"/>
            <a:ext cx="63305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Jak ti šlo počítání?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Veselý obličej 3">
            <a:hlinkClick r:id="rId2" action="ppaction://hlinksldjump"/>
          </p:cNvPr>
          <p:cNvSpPr/>
          <p:nvPr/>
        </p:nvSpPr>
        <p:spPr>
          <a:xfrm>
            <a:off x="2915816" y="2492896"/>
            <a:ext cx="3240360" cy="3240360"/>
          </a:xfrm>
          <a:prstGeom prst="smileyFace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VY_32_INOVACE_S1.1_M.4.10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VY_32_INOVACE_S1.1_M.4.10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1196752"/>
            <a:ext cx="849694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Autor</a:t>
            </a:r>
            <a:r>
              <a:rPr lang="cs-CZ" dirty="0"/>
              <a:t>:	Mgr. Stanislava Kateřina Dvořáková</a:t>
            </a:r>
          </a:p>
          <a:p>
            <a:r>
              <a:rPr lang="cs-CZ" b="1" smtClean="0"/>
              <a:t>Vzdělávací oblast</a:t>
            </a:r>
            <a:r>
              <a:rPr lang="cs-CZ" smtClean="0"/>
              <a:t>:	Matematika a její aplikace</a:t>
            </a:r>
          </a:p>
          <a:p>
            <a:r>
              <a:rPr lang="cs-CZ" b="1" smtClean="0"/>
              <a:t>Téma</a:t>
            </a:r>
            <a:r>
              <a:rPr lang="cs-CZ" dirty="0"/>
              <a:t>:	písemné </a:t>
            </a:r>
            <a:r>
              <a:rPr lang="cs-CZ" dirty="0" smtClean="0"/>
              <a:t>dělení</a:t>
            </a:r>
            <a:endParaRPr lang="cs-CZ" dirty="0"/>
          </a:p>
          <a:p>
            <a:r>
              <a:rPr lang="cs-CZ" b="1" dirty="0"/>
              <a:t>Ročník</a:t>
            </a:r>
            <a:r>
              <a:rPr lang="cs-CZ" dirty="0"/>
              <a:t>:	4.</a:t>
            </a:r>
          </a:p>
          <a:p>
            <a:r>
              <a:rPr lang="cs-CZ" b="1" dirty="0"/>
              <a:t>Datum vytvoření</a:t>
            </a:r>
            <a:r>
              <a:rPr lang="cs-CZ" dirty="0"/>
              <a:t>:	</a:t>
            </a:r>
            <a:r>
              <a:rPr lang="cs-CZ" dirty="0" smtClean="0"/>
              <a:t>leden 2012</a:t>
            </a:r>
          </a:p>
          <a:p>
            <a:pPr marL="892175" indent="-892175"/>
            <a:r>
              <a:rPr lang="cs-CZ" b="1" dirty="0" smtClean="0"/>
              <a:t>Anotace</a:t>
            </a:r>
            <a:r>
              <a:rPr lang="cs-CZ" dirty="0"/>
              <a:t>:	</a:t>
            </a:r>
            <a:r>
              <a:rPr lang="cs-CZ" dirty="0" smtClean="0"/>
              <a:t>Práce je určena </a:t>
            </a:r>
            <a:r>
              <a:rPr lang="cs-CZ" dirty="0"/>
              <a:t>žákům 4. ročníku. </a:t>
            </a:r>
            <a:r>
              <a:rPr lang="cs-CZ" dirty="0" smtClean="0"/>
              <a:t>Slouží k procvičování učiva písemného dělení.</a:t>
            </a:r>
            <a:endParaRPr lang="cs-CZ" dirty="0"/>
          </a:p>
          <a:p>
            <a:r>
              <a:rPr lang="cs-CZ" b="1" dirty="0"/>
              <a:t>Metodické pokyny</a:t>
            </a:r>
            <a:r>
              <a:rPr lang="cs-CZ" dirty="0"/>
              <a:t>:</a:t>
            </a:r>
            <a:r>
              <a:rPr lang="cs-CZ" b="1" dirty="0"/>
              <a:t>  </a:t>
            </a:r>
            <a:endParaRPr lang="cs-CZ" dirty="0"/>
          </a:p>
          <a:p>
            <a:pPr marL="361950"/>
            <a:r>
              <a:rPr lang="cs-CZ" dirty="0" smtClean="0"/>
              <a:t>Spustit prezentaci</a:t>
            </a:r>
            <a:r>
              <a:rPr lang="en-US" dirty="0" smtClean="0"/>
              <a:t>. </a:t>
            </a:r>
            <a:r>
              <a:rPr lang="cs-CZ" dirty="0" smtClean="0"/>
              <a:t>Každý snímek obsahuje 4 příklady. Ty  žáci počítají do školních sešitů, vybraný žák počítá na interaktivní tabuli. Každý spočítaný příklad hned zkontroluje vybráním jedné ze tří možností. Po spočítání všech 4 příkladů si otevře hodnocení. Žáci se u tabule střídají vždy po jednom snímku. </a:t>
            </a:r>
            <a:endParaRPr lang="cs-CZ" dirty="0"/>
          </a:p>
          <a:p>
            <a:r>
              <a:rPr lang="cs-CZ" dirty="0"/>
              <a:t> </a:t>
            </a:r>
          </a:p>
          <a:p>
            <a:r>
              <a:rPr lang="cs-CZ" b="1" dirty="0"/>
              <a:t>Pomůcky: </a:t>
            </a:r>
            <a:endParaRPr lang="cs-CZ" dirty="0"/>
          </a:p>
          <a:p>
            <a:r>
              <a:rPr lang="cs-CZ" dirty="0"/>
              <a:t>	Psací potřeby, </a:t>
            </a:r>
            <a:r>
              <a:rPr lang="cs-CZ" dirty="0" smtClean="0"/>
              <a:t>školní sešity na matematiku, IAT </a:t>
            </a:r>
            <a:endParaRPr lang="cs-CZ" dirty="0"/>
          </a:p>
          <a:p>
            <a:r>
              <a:rPr lang="cs-CZ" b="1" dirty="0"/>
              <a:t>Software:</a:t>
            </a:r>
            <a:endParaRPr lang="cs-CZ" dirty="0"/>
          </a:p>
          <a:p>
            <a:r>
              <a:rPr lang="cs-CZ" dirty="0"/>
              <a:t>	</a:t>
            </a:r>
            <a:r>
              <a:rPr lang="cs-CZ" dirty="0" smtClean="0"/>
              <a:t>Obrázky jsou použity (a upraveny) z galerie tvarů MO PowerPoint 2007</a:t>
            </a:r>
            <a:endParaRPr lang="cs-CZ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404665"/>
            <a:ext cx="8136904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VY_32_INOVACE_S1.1_M.4.10</a:t>
            </a:r>
            <a:endParaRPr lang="cs-CZ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786</TotalTime>
  <Words>1005</Words>
  <Application>Microsoft Office PowerPoint</Application>
  <PresentationFormat>Předvádění na obrazovce (4:3)</PresentationFormat>
  <Paragraphs>660</Paragraphs>
  <Slides>48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48</vt:i4>
      </vt:variant>
    </vt:vector>
  </HeadingPairs>
  <TitlesOfParts>
    <vt:vector size="49" baseType="lpstr">
      <vt:lpstr>Motiv sady Office</vt:lpstr>
      <vt:lpstr>početní testík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  <vt:lpstr>Snímek 27</vt:lpstr>
      <vt:lpstr>Snímek 28</vt:lpstr>
      <vt:lpstr>Snímek 29</vt:lpstr>
      <vt:lpstr>Snímek 30</vt:lpstr>
      <vt:lpstr>Snímek 31</vt:lpstr>
      <vt:lpstr>Snímek 32</vt:lpstr>
      <vt:lpstr>Snímek 33</vt:lpstr>
      <vt:lpstr>Snímek 34</vt:lpstr>
      <vt:lpstr>Snímek 35</vt:lpstr>
      <vt:lpstr>Snímek 36</vt:lpstr>
      <vt:lpstr>Snímek 37</vt:lpstr>
      <vt:lpstr>Snímek 38</vt:lpstr>
      <vt:lpstr>Snímek 39</vt:lpstr>
      <vt:lpstr>Snímek 40</vt:lpstr>
      <vt:lpstr>Snímek 41</vt:lpstr>
      <vt:lpstr>Snímek 42</vt:lpstr>
      <vt:lpstr>Snímek 43</vt:lpstr>
      <vt:lpstr>Snímek 44</vt:lpstr>
      <vt:lpstr>Snímek 45</vt:lpstr>
      <vt:lpstr>Snímek 46</vt:lpstr>
      <vt:lpstr>Snímek 47</vt:lpstr>
      <vt:lpstr>Snímek 48</vt:lpstr>
    </vt:vector>
  </TitlesOfParts>
  <Company>AAA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IT</dc:creator>
  <cp:lastModifiedBy>stanislava.dvorakova</cp:lastModifiedBy>
  <cp:revision>59</cp:revision>
  <dcterms:created xsi:type="dcterms:W3CDTF">2012-01-06T20:10:38Z</dcterms:created>
  <dcterms:modified xsi:type="dcterms:W3CDTF">2012-04-23T09:39:33Z</dcterms:modified>
</cp:coreProperties>
</file>