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9" r:id="rId2"/>
    <p:sldId id="270" r:id="rId3"/>
    <p:sldId id="265" r:id="rId4"/>
    <p:sldId id="266" r:id="rId5"/>
    <p:sldId id="267" r:id="rId6"/>
    <p:sldId id="268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7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Opakujeme české pověsti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VY_32_INOVACE_18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21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62646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opakování učiva, lze využít jako test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společný rozhovor, nebo práce ve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skupinách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4373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835696" y="764704"/>
            <a:ext cx="554461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Přiřaď, kdo patří k sobě: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8641" y="2658533"/>
            <a:ext cx="2004597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Libuše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3212976"/>
            <a:ext cx="4392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Přemysl</a:t>
            </a:r>
            <a:endParaRPr lang="cs-CZ" sz="4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71277" y="1857711"/>
            <a:ext cx="2201973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5400" b="1" dirty="0" smtClean="0">
                <a:ln/>
                <a:solidFill>
                  <a:schemeClr val="accent3"/>
                </a:solidFill>
              </a:rPr>
              <a:t>Bivoj</a:t>
            </a:r>
            <a:endParaRPr lang="cs-CZ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4221088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kanec</a:t>
            </a:r>
            <a:endParaRPr lang="cs-CZ" sz="4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2708920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Čech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81162" y="4985700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Lech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4265426"/>
            <a:ext cx="2160240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lev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68802" y="1735203"/>
            <a:ext cx="293181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Bruncvík</a:t>
            </a:r>
            <a:endParaRPr lang="cs-CZ" sz="4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83568" y="764704"/>
            <a:ext cx="7632848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Rozděl zvlášť postavy z pohádek a z pověstí.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3754" y="2774831"/>
            <a:ext cx="2350094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Karkulka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2420888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Bivoj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3933056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Praotec Čech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4869160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Škubánek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0152" y="3089345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Libuše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1772816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Krok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223103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Smolíček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1772816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Bajaja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3415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115616" y="620688"/>
            <a:ext cx="6192688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Doplň správně věty: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844823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Praotec Čech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494116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/>
                </a:solidFill>
              </a:rPr>
              <a:t>p</a:t>
            </a:r>
            <a:r>
              <a:rPr lang="cs-CZ" sz="2400" dirty="0" smtClean="0">
                <a:solidFill>
                  <a:schemeClr val="accent1"/>
                </a:solidFill>
              </a:rPr>
              <a:t>řišel na horu Říp.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924944"/>
            <a:ext cx="3574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Bivoj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393305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/>
                </a:solidFill>
              </a:rPr>
              <a:t>p</a:t>
            </a:r>
            <a:r>
              <a:rPr lang="cs-CZ" sz="2400" dirty="0" smtClean="0">
                <a:solidFill>
                  <a:schemeClr val="accent1"/>
                </a:solidFill>
              </a:rPr>
              <a:t>řinesl kance na zádech.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5425" y="3933056"/>
            <a:ext cx="2926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Libuše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1854185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/>
                </a:solidFill>
              </a:rPr>
              <a:t>m</a:t>
            </a:r>
            <a:r>
              <a:rPr lang="cs-CZ" sz="2400" dirty="0" smtClean="0">
                <a:solidFill>
                  <a:schemeClr val="accent1"/>
                </a:solidFill>
              </a:rPr>
              <a:t>ěla sestry Kazi a Tetu.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3754" y="489722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Přemysl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292494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/>
                </a:solidFill>
              </a:rPr>
              <a:t>z</a:t>
            </a:r>
            <a:r>
              <a:rPr lang="cs-CZ" sz="2400" dirty="0" smtClean="0">
                <a:solidFill>
                  <a:schemeClr val="accent1"/>
                </a:solidFill>
              </a:rPr>
              <a:t>aložil rod Přemyslovců.</a:t>
            </a:r>
            <a:endParaRPr lang="cs-CZ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01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6" name="Picture 2" descr="C:\Users\oem\AppData\Local\Microsoft\Windows\Temporary Internet Files\Content.IE5\M6EVS6JC\MP900438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149080"/>
            <a:ext cx="2984684" cy="199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OAGI6XV4\MC900111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544" y="1801474"/>
            <a:ext cx="2486912" cy="1329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O4TQCB6E\MC9002874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58333"/>
            <a:ext cx="322200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OAGI6XV4\MC900294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9723"/>
            <a:ext cx="1584176" cy="2546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88641" y="476672"/>
            <a:ext cx="8087815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Co z českých pověstí ti připomenou obrázky?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oem\AppData\Local\Microsoft\Windows\Temporary Internet Files\Content.IE5\KK4W9MV6\MC9003261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3772" y="3756100"/>
            <a:ext cx="1132292" cy="176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9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194</Words>
  <Application>Microsoft Office PowerPoint</Application>
  <PresentationFormat>Předvádění na obrazovce (4:3)</PresentationFormat>
  <Paragraphs>61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45</cp:revision>
  <dcterms:created xsi:type="dcterms:W3CDTF">2011-05-26T14:17:08Z</dcterms:created>
  <dcterms:modified xsi:type="dcterms:W3CDTF">2011-12-11T17:15:55Z</dcterms:modified>
</cp:coreProperties>
</file>