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9" r:id="rId2"/>
    <p:sldId id="270" r:id="rId3"/>
    <p:sldId id="265" r:id="rId4"/>
    <p:sldId id="266" r:id="rId5"/>
    <p:sldId id="267" r:id="rId6"/>
    <p:sldId id="268" r:id="rId7"/>
    <p:sldId id="258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266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jeho svět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jeho svět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Moje vlast, moje bydliště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České pověsti s gramatikou</a:t>
            </a: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VY_32_INOVACE_19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9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gr. Zlatuše Petříková,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Moderní škola 2011, CZ.1.07/1.4.00/21.1692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83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Moderní škola 2011, CZ.1.07/1.4.00/21.1692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1052736"/>
            <a:ext cx="712879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Anotace:</a:t>
            </a:r>
          </a:p>
          <a:p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Předmět: </a:t>
            </a:r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Já a svět. V rámci mezipředmětových vztahů lze zařadit materiál do hodin českého jazyka.</a:t>
            </a:r>
          </a:p>
          <a:p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Ročník</a:t>
            </a:r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pověsti a pravopis</a:t>
            </a:r>
          </a:p>
          <a:p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Forma </a:t>
            </a:r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výuky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rozhovor s testem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dataprojektor, sešity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991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88641" y="548680"/>
            <a:ext cx="6647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Jaké znáš české pověsti?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8641" y="2420888"/>
            <a:ext cx="5783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Která z nich se ti nejvíc líbí?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oem\AppData\Local\Microsoft\Windows\Temporary Internet Files\Content.IE5\O4TQCB6E\MC9003455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14674"/>
            <a:ext cx="4111831" cy="145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88641" y="620688"/>
            <a:ext cx="7871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Podtrhni ta písmena, která musí být velká: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2060848"/>
            <a:ext cx="77048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KNĚŽNA </a:t>
            </a:r>
            <a:r>
              <a:rPr lang="cs-CZ" sz="4400" dirty="0" smtClean="0"/>
              <a:t>LIBUŠE, PRAOTEC </a:t>
            </a:r>
            <a:r>
              <a:rPr lang="cs-CZ" sz="4400" dirty="0" smtClean="0"/>
              <a:t>ČECH, </a:t>
            </a:r>
          </a:p>
          <a:p>
            <a:r>
              <a:rPr lang="cs-CZ" sz="4400" dirty="0" smtClean="0"/>
              <a:t>BIVOJ S KANCEM, SOCHA GOLEMA, BRUNCVÍK A LEV, SESTRY KAZI A TETA </a:t>
            </a:r>
            <a:r>
              <a:rPr lang="cs-CZ" sz="4400" dirty="0" smtClean="0"/>
              <a:t>A </a:t>
            </a:r>
            <a:r>
              <a:rPr lang="cs-CZ" sz="4400" dirty="0" smtClean="0"/>
              <a:t>LIBUŠE, BRATŘI ČECH A LECH, HORA ŘÍP, HORA BLANÍK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52452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88641" y="908720"/>
            <a:ext cx="77997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Napiš  správně:</a:t>
            </a:r>
          </a:p>
          <a:p>
            <a:endParaRPr lang="cs-CZ" dirty="0"/>
          </a:p>
          <a:p>
            <a:r>
              <a:rPr lang="cs-CZ" sz="4000" dirty="0" smtClean="0"/>
              <a:t>PRAOTEC ČECH PŘIŠEL NA HORU ŘÍP.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348880"/>
            <a:ext cx="5256584" cy="3937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008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 descr="C:\Users\oem\AppData\Local\Microsoft\Windows\Temporary Internet Files\Content.IE5\O4TQCB6E\MC9003455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942" y="1769559"/>
            <a:ext cx="2470709" cy="87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600" y="692696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Zkontroluj si svůj text. Zvládl jsi ho?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9" y="4509120"/>
            <a:ext cx="85689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Praotec Čech přišel na horu Říp.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10748" y="3573016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Takto je to správně: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51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  <a:cs typeface="Tahoma" pitchFamily="34" charset="0"/>
              </a:rPr>
              <a:t>http://office.microsoft.com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400" i="1" dirty="0"/>
              <a:t>Fotky z přírody</a:t>
            </a:r>
            <a:r>
              <a:rPr lang="cs-CZ" sz="1400" dirty="0"/>
              <a:t> [online]. 2009 [cit. 2011-08-22]. čistá příroda. Dostupné z WWW: &lt;http://www.stavela.cz/osobni/fotogalerie/</a:t>
            </a:r>
            <a:r>
              <a:rPr lang="cs-CZ" sz="1400" dirty="0" err="1"/>
              <a:t>priroda</a:t>
            </a:r>
            <a:r>
              <a:rPr lang="cs-CZ" sz="1400" dirty="0"/>
              <a:t>/fotky-z-prirody.html&gt;.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</TotalTime>
  <Words>244</Words>
  <Application>Microsoft Office PowerPoint</Application>
  <PresentationFormat>Předvádění na obrazovce (4:3)</PresentationFormat>
  <Paragraphs>45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Martin Králík</cp:lastModifiedBy>
  <cp:revision>43</cp:revision>
  <dcterms:created xsi:type="dcterms:W3CDTF">2011-05-26T14:17:08Z</dcterms:created>
  <dcterms:modified xsi:type="dcterms:W3CDTF">2012-03-14T14:35:01Z</dcterms:modified>
</cp:coreProperties>
</file>