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handoutMasterIdLst>
    <p:handoutMasterId r:id="rId9"/>
  </p:handoutMasterIdLst>
  <p:sldIdLst>
    <p:sldId id="271" r:id="rId2"/>
    <p:sldId id="266" r:id="rId3"/>
    <p:sldId id="269" r:id="rId4"/>
    <p:sldId id="270" r:id="rId5"/>
    <p:sldId id="272" r:id="rId6"/>
    <p:sldId id="258" r:id="rId7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Světlý styl 1 – zvýraznění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224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29.10.2011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29.10.2011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29.10.2011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29.10.2011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29.10.2011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29.10.2011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29.10.2011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29.10.2011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29.10.2011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29.10.2011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29.10.2011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29.10.2011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29.10.2011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29.10.2011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jeho svět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jeho svět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Moje vlast, moje bydliště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 si pamatuješ o svém městě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VY_32_INOVACE_20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9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</a:t>
            </a:r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gr. Zlatuše Petříková,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Moderní škola 2011, CZ.1.07/1.4.00/21.1692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111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Moderní škola 2011, CZ.1.07/1.4.00/21.1692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9552" y="890308"/>
            <a:ext cx="6624736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Anotace:</a:t>
            </a:r>
          </a:p>
          <a:p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Předmět: 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Já a svět</a:t>
            </a:r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Ročník: 3.</a:t>
            </a: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pracovní listy </a:t>
            </a:r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Forma výuky: 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vědomostní test</a:t>
            </a:r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</a:t>
            </a:r>
            <a:r>
              <a:rPr lang="cs-CZ" sz="15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dataprojektor</a:t>
            </a:r>
            <a:endParaRPr lang="cs-CZ" sz="15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10662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588641" y="1052736"/>
            <a:ext cx="68636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Odpovídej stručně: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53981" y="1468234"/>
            <a:ext cx="6503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1. Co víš o nejstarším osídlení naší oblasti?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88641" y="2751311"/>
            <a:ext cx="6506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2. Podle čeho dostalo naše město jméno?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5917" y="3713682"/>
            <a:ext cx="6411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3. Kdo je zakladatelem města?</a:t>
            </a:r>
            <a:endParaRPr lang="cs-CZ" sz="2400" dirty="0">
              <a:solidFill>
                <a:srgbClr val="00B050"/>
              </a:solidFill>
            </a:endParaRPr>
          </a:p>
        </p:txBody>
      </p:sp>
      <p:pic>
        <p:nvPicPr>
          <p:cNvPr id="1026" name="Picture 2" descr="C:\Users\oem\Desktop\věž 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444207" y="908719"/>
            <a:ext cx="2211869" cy="5609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636104" y="4839543"/>
            <a:ext cx="42290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4. </a:t>
            </a:r>
            <a:r>
              <a:rPr lang="cs-CZ" sz="2400" dirty="0">
                <a:solidFill>
                  <a:srgbClr val="00B050"/>
                </a:solidFill>
              </a:rPr>
              <a:t>Jaké rody vládly na Krumlově?</a:t>
            </a:r>
          </a:p>
        </p:txBody>
      </p:sp>
      <p:cxnSp>
        <p:nvCxnSpPr>
          <p:cNvPr id="13" name="Přímá spojnice 12"/>
          <p:cNvCxnSpPr/>
          <p:nvPr/>
        </p:nvCxnSpPr>
        <p:spPr>
          <a:xfrm>
            <a:off x="853754" y="2204864"/>
            <a:ext cx="50863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853754" y="2636912"/>
            <a:ext cx="50863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853754" y="3645024"/>
            <a:ext cx="50863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853754" y="4653136"/>
            <a:ext cx="50863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853754" y="5877272"/>
            <a:ext cx="50863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47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88641" y="764704"/>
            <a:ext cx="6166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B050"/>
                </a:solidFill>
              </a:rPr>
              <a:t>5</a:t>
            </a:r>
            <a:r>
              <a:rPr lang="cs-CZ" sz="2400" dirty="0" smtClean="0">
                <a:solidFill>
                  <a:srgbClr val="00B050"/>
                </a:solidFill>
              </a:rPr>
              <a:t>. Jakou růži máme ve znaku? Vymaluj ji.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08416" y="1484784"/>
            <a:ext cx="6647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6. Jaké pohoří, hory a kopce v okolí znáš?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88641" y="3238049"/>
            <a:ext cx="72237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7. Jaké vodstvo v okolí znáš?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63891" y="4524725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8. Jaké jsou nejstarší obce v okolí města?</a:t>
            </a:r>
            <a:endParaRPr lang="cs-CZ" sz="2400" dirty="0">
              <a:solidFill>
                <a:srgbClr val="00B050"/>
              </a:solidFill>
            </a:endParaRPr>
          </a:p>
        </p:txBody>
      </p:sp>
      <p:cxnSp>
        <p:nvCxnSpPr>
          <p:cNvPr id="15" name="Přímá spojnice 14"/>
          <p:cNvCxnSpPr/>
          <p:nvPr/>
        </p:nvCxnSpPr>
        <p:spPr>
          <a:xfrm>
            <a:off x="971600" y="2852936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971600" y="4005064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971600" y="4437112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971600" y="5373216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943419" y="5805264"/>
            <a:ext cx="74168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260648"/>
            <a:ext cx="2101279" cy="2130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971600" y="2276872"/>
            <a:ext cx="56886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104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27584" y="980728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9. Co dělal </a:t>
            </a:r>
            <a:r>
              <a:rPr lang="cs-CZ" sz="2400" dirty="0">
                <a:solidFill>
                  <a:srgbClr val="00B050"/>
                </a:solidFill>
              </a:rPr>
              <a:t>J</a:t>
            </a:r>
            <a:r>
              <a:rPr lang="cs-CZ" sz="2400" dirty="0" smtClean="0">
                <a:solidFill>
                  <a:srgbClr val="00B050"/>
                </a:solidFill>
              </a:rPr>
              <a:t>akub </a:t>
            </a:r>
            <a:r>
              <a:rPr lang="cs-CZ" sz="2400" dirty="0" err="1" smtClean="0">
                <a:solidFill>
                  <a:srgbClr val="00B050"/>
                </a:solidFill>
              </a:rPr>
              <a:t>Krčín</a:t>
            </a:r>
            <a:r>
              <a:rPr lang="cs-CZ" sz="2400" dirty="0" smtClean="0">
                <a:solidFill>
                  <a:srgbClr val="00B050"/>
                </a:solidFill>
              </a:rPr>
              <a:t> z </a:t>
            </a:r>
            <a:r>
              <a:rPr lang="cs-CZ" sz="2400" dirty="0" err="1" smtClean="0">
                <a:solidFill>
                  <a:srgbClr val="00B050"/>
                </a:solidFill>
              </a:rPr>
              <a:t>Jelčan</a:t>
            </a:r>
            <a:r>
              <a:rPr lang="cs-CZ" sz="2400" dirty="0" smtClean="0">
                <a:solidFill>
                  <a:srgbClr val="00B050"/>
                </a:solidFill>
              </a:rPr>
              <a:t>? </a:t>
            </a:r>
            <a:endParaRPr lang="cs-CZ" sz="2400" dirty="0">
              <a:solidFill>
                <a:srgbClr val="00B050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>
            <a:off x="899592" y="1757817"/>
            <a:ext cx="669674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827584" y="1982666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10. Proč máme v příkopu medvědy?</a:t>
            </a:r>
            <a:endParaRPr lang="cs-CZ" sz="2400" dirty="0">
              <a:solidFill>
                <a:srgbClr val="00B050"/>
              </a:solidFill>
            </a:endParaRPr>
          </a:p>
        </p:txBody>
      </p:sp>
      <p:cxnSp>
        <p:nvCxnSpPr>
          <p:cNvPr id="10" name="Přímá spojnice 9"/>
          <p:cNvCxnSpPr/>
          <p:nvPr/>
        </p:nvCxnSpPr>
        <p:spPr>
          <a:xfrm>
            <a:off x="899592" y="2924944"/>
            <a:ext cx="67687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899592" y="3933056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11. Jak se říká tomu na obrázku?</a:t>
            </a:r>
            <a:endParaRPr lang="cs-CZ" sz="2400" dirty="0">
              <a:solidFill>
                <a:srgbClr val="00B050"/>
              </a:solidFill>
            </a:endParaRPr>
          </a:p>
        </p:txBody>
      </p:sp>
      <p:cxnSp>
        <p:nvCxnSpPr>
          <p:cNvPr id="13" name="Přímá spojnice 12"/>
          <p:cNvCxnSpPr/>
          <p:nvPr/>
        </p:nvCxnSpPr>
        <p:spPr>
          <a:xfrm>
            <a:off x="899592" y="4725144"/>
            <a:ext cx="68407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827584" y="5142383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12. Jaké pověsti z města a okolí znáš?</a:t>
            </a:r>
            <a:endParaRPr lang="cs-CZ" sz="2400" dirty="0">
              <a:solidFill>
                <a:srgbClr val="00B050"/>
              </a:solidFill>
            </a:endParaRPr>
          </a:p>
        </p:txBody>
      </p:sp>
      <p:cxnSp>
        <p:nvCxnSpPr>
          <p:cNvPr id="16" name="Přímá spojnice 15"/>
          <p:cNvCxnSpPr/>
          <p:nvPr/>
        </p:nvCxnSpPr>
        <p:spPr>
          <a:xfrm>
            <a:off x="899592" y="6237312"/>
            <a:ext cx="68407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611560" y="620688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Tohle umí velcí </a:t>
            </a:r>
            <a:r>
              <a:rPr lang="cs-CZ" dirty="0" err="1" smtClean="0"/>
              <a:t>šikulkové</a:t>
            </a:r>
            <a:r>
              <a:rPr lang="cs-CZ" dirty="0" smtClean="0"/>
              <a:t>: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068960"/>
            <a:ext cx="3456384" cy="2061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3342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  <a:cs typeface="Tahoma" pitchFamily="34" charset="0"/>
              </a:rPr>
              <a:t>http://office.microsoft.com</a:t>
            </a:r>
          </a:p>
          <a:p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697093" y="1239110"/>
            <a:ext cx="667057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Foto a obrázky jsou z archivu autora.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524</TotalTime>
  <Words>238</Words>
  <Application>Microsoft Office PowerPoint</Application>
  <PresentationFormat>Předvádění na obrazovce (4:3)</PresentationFormat>
  <Paragraphs>47</Paragraphs>
  <Slides>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oem</cp:lastModifiedBy>
  <cp:revision>64</cp:revision>
  <dcterms:created xsi:type="dcterms:W3CDTF">2011-05-26T14:17:08Z</dcterms:created>
  <dcterms:modified xsi:type="dcterms:W3CDTF">2011-10-29T09:40:05Z</dcterms:modified>
</cp:coreProperties>
</file>