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2" r:id="rId3"/>
    <p:sldId id="263" r:id="rId4"/>
    <p:sldId id="264" r:id="rId5"/>
    <p:sldId id="265" r:id="rId6"/>
    <p:sldId id="267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1ABDF"/>
            </a:gs>
            <a:gs pos="46000">
              <a:srgbClr val="DF63E2"/>
            </a:gs>
            <a:gs pos="67000">
              <a:srgbClr val="F952A0"/>
            </a:gs>
            <a:gs pos="78000">
              <a:srgbClr val="B43E85">
                <a:lumMod val="72000"/>
                <a:lumOff val="28000"/>
              </a:srgbClr>
            </a:gs>
            <a:gs pos="100000">
              <a:srgbClr val="B737B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2.jpe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59" name="Group 47"/>
          <p:cNvGraphicFramePr>
            <a:graphicFrameLocks noGrp="1"/>
          </p:cNvGraphicFramePr>
          <p:nvPr>
            <p:ph idx="1"/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2502845774"/>
              </p:ext>
            </p:extLst>
          </p:nvPr>
        </p:nvGraphicFramePr>
        <p:xfrm>
          <a:off x="457200" y="1527175"/>
          <a:ext cx="8229600" cy="4537393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217488"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školám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Reg. číslo projektu: CZ.1.07/1.4.00/21.1440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Jana Richterová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Datum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4. 3. 2013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Č. materiálu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VY_32_INOVACE_56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Český jazyk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Způsob využití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Jazykové hry a hříčky na téma Velikonoce.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Druh materiálu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Zábavné procvičování jazyka.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6" name="Picture 4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5888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57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487488"/>
            <a:ext cx="2420937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8207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u="sng" dirty="0" smtClean="0"/>
              <a:t>Velikonoce – doplň věty – vyber 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568952" cy="4813995"/>
          </a:xfrm>
        </p:spPr>
        <p:txBody>
          <a:bodyPr>
            <a:normAutofit/>
          </a:bodyPr>
          <a:lstStyle/>
          <a:p>
            <a:r>
              <a:rPr lang="cs-CZ" sz="4800" dirty="0" smtClean="0"/>
              <a:t>Velikonoce slavíme (na podzim </a:t>
            </a:r>
            <a:r>
              <a:rPr lang="cs-CZ" sz="4800" dirty="0"/>
              <a:t>/ na jaře</a:t>
            </a:r>
            <a:r>
              <a:rPr lang="cs-CZ" sz="4800" dirty="0" smtClean="0"/>
              <a:t>/</a:t>
            </a:r>
            <a:r>
              <a:rPr lang="cs-CZ" sz="4800" dirty="0"/>
              <a:t> v létě/ </a:t>
            </a:r>
            <a:r>
              <a:rPr lang="cs-CZ" sz="4800" dirty="0" smtClean="0"/>
              <a:t>v zimě).</a:t>
            </a:r>
          </a:p>
          <a:p>
            <a:r>
              <a:rPr lang="cs-CZ" sz="4800" dirty="0" smtClean="0"/>
              <a:t>O Velikonocích dívky barví (vlasy/kalhoty/</a:t>
            </a:r>
            <a:r>
              <a:rPr lang="cs-CZ" sz="4800" dirty="0"/>
              <a:t>vajíčka</a:t>
            </a:r>
            <a:r>
              <a:rPr lang="cs-CZ" sz="4800" dirty="0" smtClean="0"/>
              <a:t>/chlapce).</a:t>
            </a:r>
          </a:p>
          <a:p>
            <a:r>
              <a:rPr lang="cs-CZ" sz="4800" dirty="0" smtClean="0"/>
              <a:t>Jedním ze symbolů Velikonoc je také (žába/ ježek/ orel/ zajíček).</a:t>
            </a:r>
          </a:p>
          <a:p>
            <a:endParaRPr lang="cs-CZ" sz="4800" dirty="0" smtClean="0"/>
          </a:p>
          <a:p>
            <a:pPr marL="0" indent="0">
              <a:buNone/>
            </a:pPr>
            <a:endParaRPr lang="cs-CZ" sz="4800" dirty="0" smtClean="0"/>
          </a:p>
        </p:txBody>
      </p:sp>
      <p:pic>
        <p:nvPicPr>
          <p:cNvPr id="4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97708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84480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4764"/>
            <a:ext cx="8229600" cy="1143000"/>
          </a:xfrm>
        </p:spPr>
        <p:txBody>
          <a:bodyPr/>
          <a:lstStyle/>
          <a:p>
            <a:r>
              <a:rPr lang="cs-CZ" u="sng" dirty="0" smtClean="0"/>
              <a:t>Co nepatří do řady ?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vajíčko, pomlázka, zajíček, barevné</a:t>
            </a:r>
          </a:p>
          <a:p>
            <a:r>
              <a:rPr lang="cs-CZ" dirty="0" smtClean="0"/>
              <a:t>perníčky, vajíčka, pomlázka, kluci</a:t>
            </a:r>
          </a:p>
          <a:p>
            <a:r>
              <a:rPr lang="cs-CZ" dirty="0" smtClean="0"/>
              <a:t>říkanka, barvení vajíček, pomlázka, zajíček</a:t>
            </a:r>
          </a:p>
          <a:p>
            <a:endParaRPr lang="cs-CZ" dirty="0"/>
          </a:p>
        </p:txBody>
      </p:sp>
      <p:pic>
        <p:nvPicPr>
          <p:cNvPr id="1026" name="Picture 2" descr="C:\Users\Reditel\AppData\Local\Microsoft\Windows\Temporary Internet Files\Content.IE5\YEUM0XX8\MP9004066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5232" y="3645304"/>
            <a:ext cx="2160240" cy="143959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304933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292" b="-816"/>
          <a:stretch/>
        </p:blipFill>
        <p:spPr bwMode="auto">
          <a:xfrm>
            <a:off x="2411760" y="3501007"/>
            <a:ext cx="1226183" cy="1439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editel\AppData\Local\Microsoft\Windows\Temporary Internet Files\Content.IE5\YEUM0XX8\MP9004491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65" y="3501007"/>
            <a:ext cx="1917395" cy="191739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editel\AppData\Local\Microsoft\Windows\Temporary Internet Files\Content.IE5\YEUM0XX8\MP900422752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00"/>
          <a:stretch/>
        </p:blipFill>
        <p:spPr bwMode="auto">
          <a:xfrm>
            <a:off x="6084168" y="3404573"/>
            <a:ext cx="1580587" cy="211026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7369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Přesmyčky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25881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JÍVAČKO</a:t>
            </a:r>
          </a:p>
          <a:p>
            <a:r>
              <a:rPr lang="cs-CZ" dirty="0" smtClean="0"/>
              <a:t>DYHO  </a:t>
            </a:r>
            <a:r>
              <a:rPr lang="cs-CZ" dirty="0" err="1" smtClean="0"/>
              <a:t>DYHO</a:t>
            </a:r>
            <a:r>
              <a:rPr lang="cs-CZ" dirty="0" smtClean="0"/>
              <a:t>  PRODODYVO</a:t>
            </a:r>
          </a:p>
          <a:p>
            <a:r>
              <a:rPr lang="cs-CZ" dirty="0" smtClean="0"/>
              <a:t>MLÁPOZKA</a:t>
            </a:r>
          </a:p>
          <a:p>
            <a:r>
              <a:rPr lang="cs-CZ" dirty="0" smtClean="0"/>
              <a:t>JÍČEKZA</a:t>
            </a:r>
          </a:p>
          <a:p>
            <a:r>
              <a:rPr lang="cs-CZ" dirty="0" smtClean="0"/>
              <a:t>LEZENÁ VITRAČKA</a:t>
            </a:r>
          </a:p>
          <a:p>
            <a:r>
              <a:rPr lang="cs-CZ" dirty="0" smtClean="0"/>
              <a:t>KONOVELICE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067944" y="1628800"/>
            <a:ext cx="4258816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VAJÍČKO</a:t>
            </a:r>
          </a:p>
          <a:p>
            <a:r>
              <a:rPr lang="cs-CZ" dirty="0" smtClean="0"/>
              <a:t>HODY </a:t>
            </a:r>
            <a:r>
              <a:rPr lang="cs-CZ" dirty="0" err="1" smtClean="0"/>
              <a:t>HODY</a:t>
            </a:r>
            <a:r>
              <a:rPr lang="cs-CZ" dirty="0" smtClean="0"/>
              <a:t> DOPROVODY</a:t>
            </a:r>
          </a:p>
          <a:p>
            <a:r>
              <a:rPr lang="cs-CZ" dirty="0" smtClean="0"/>
              <a:t>POMLÁZKA</a:t>
            </a:r>
          </a:p>
          <a:p>
            <a:r>
              <a:rPr lang="cs-CZ" dirty="0" smtClean="0"/>
              <a:t>ZAJÍČEK</a:t>
            </a:r>
          </a:p>
          <a:p>
            <a:r>
              <a:rPr lang="cs-CZ" dirty="0" smtClean="0"/>
              <a:t>ZELENÁ TRAVIČKA</a:t>
            </a:r>
          </a:p>
          <a:p>
            <a:r>
              <a:rPr lang="cs-CZ" dirty="0" smtClean="0"/>
              <a:t>VELIKONOCE</a:t>
            </a:r>
            <a:endParaRPr lang="cs-CZ" dirty="0"/>
          </a:p>
        </p:txBody>
      </p:sp>
      <p:pic>
        <p:nvPicPr>
          <p:cNvPr id="5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5894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Najděte chybu ve velikonoční koledě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pPr marL="0" indent="0" algn="ctr">
              <a:lnSpc>
                <a:spcPct val="200000"/>
              </a:lnSpc>
              <a:buNone/>
            </a:pPr>
            <a:r>
              <a:rPr lang="cs-CZ" dirty="0">
                <a:solidFill>
                  <a:srgbClr val="000000"/>
                </a:solidFill>
              </a:rPr>
              <a:t>"Hody, </a:t>
            </a:r>
            <a:r>
              <a:rPr lang="cs-CZ" dirty="0" smtClean="0">
                <a:solidFill>
                  <a:srgbClr val="000000"/>
                </a:solidFill>
              </a:rPr>
              <a:t>hody, </a:t>
            </a:r>
            <a:r>
              <a:rPr lang="cs-CZ" dirty="0">
                <a:solidFill>
                  <a:srgbClr val="000000"/>
                </a:solidFill>
              </a:rPr>
              <a:t>doprovody, dejte </a:t>
            </a:r>
            <a:r>
              <a:rPr lang="cs-CZ" dirty="0" smtClean="0">
                <a:solidFill>
                  <a:srgbClr val="000000"/>
                </a:solidFill>
              </a:rPr>
              <a:t>stužky </a:t>
            </a:r>
            <a:r>
              <a:rPr lang="cs-CZ" dirty="0">
                <a:solidFill>
                  <a:srgbClr val="000000"/>
                </a:solidFill>
              </a:rPr>
              <a:t>malovaný,</a:t>
            </a:r>
          </a:p>
          <a:p>
            <a:pPr marL="0" indent="0" algn="ctr">
              <a:lnSpc>
                <a:spcPct val="200000"/>
              </a:lnSpc>
              <a:buNone/>
            </a:pPr>
            <a:r>
              <a:rPr lang="cs-CZ" dirty="0">
                <a:solidFill>
                  <a:srgbClr val="000000"/>
                </a:solidFill>
              </a:rPr>
              <a:t>nedáte-li malovaný, dejte aspoň bílý,</a:t>
            </a:r>
          </a:p>
          <a:p>
            <a:pPr marL="0" indent="0" algn="ctr">
              <a:lnSpc>
                <a:spcPct val="200000"/>
              </a:lnSpc>
              <a:buNone/>
            </a:pPr>
            <a:r>
              <a:rPr lang="cs-CZ" dirty="0" smtClean="0">
                <a:solidFill>
                  <a:srgbClr val="000000"/>
                </a:solidFill>
              </a:rPr>
              <a:t>maminka </a:t>
            </a:r>
            <a:r>
              <a:rPr lang="cs-CZ" dirty="0">
                <a:solidFill>
                  <a:srgbClr val="000000"/>
                </a:solidFill>
              </a:rPr>
              <a:t>vám </a:t>
            </a:r>
            <a:r>
              <a:rPr lang="cs-CZ" dirty="0" smtClean="0">
                <a:solidFill>
                  <a:srgbClr val="000000"/>
                </a:solidFill>
              </a:rPr>
              <a:t>dá zas </a:t>
            </a:r>
            <a:r>
              <a:rPr lang="cs-CZ" dirty="0">
                <a:solidFill>
                  <a:srgbClr val="000000"/>
                </a:solidFill>
              </a:rPr>
              <a:t>jiný.”</a:t>
            </a: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4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8062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k sobě ?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4525963"/>
          </a:xfrm>
        </p:spPr>
        <p:txBody>
          <a:bodyPr>
            <a:normAutofit lnSpcReduction="10000"/>
          </a:bodyPr>
          <a:lstStyle/>
          <a:p>
            <a:r>
              <a:rPr lang="cs-CZ" sz="4400" dirty="0" smtClean="0"/>
              <a:t>barvení                            beránka</a:t>
            </a:r>
          </a:p>
          <a:p>
            <a:r>
              <a:rPr lang="cs-CZ" sz="4400" dirty="0" smtClean="0"/>
              <a:t>mrskání                            na jaře</a:t>
            </a:r>
          </a:p>
          <a:p>
            <a:r>
              <a:rPr lang="cs-CZ" sz="4400" dirty="0" smtClean="0"/>
              <a:t>pečení                              dveří </a:t>
            </a:r>
          </a:p>
          <a:p>
            <a:r>
              <a:rPr lang="cs-CZ" sz="4400" dirty="0" smtClean="0"/>
              <a:t>otevírání                          vajíček</a:t>
            </a:r>
          </a:p>
          <a:p>
            <a:r>
              <a:rPr lang="cs-CZ" sz="4400" dirty="0" smtClean="0"/>
              <a:t>dodržování                      holek</a:t>
            </a:r>
          </a:p>
          <a:p>
            <a:r>
              <a:rPr lang="cs-CZ" sz="4400" dirty="0"/>
              <a:t>V</a:t>
            </a:r>
            <a:r>
              <a:rPr lang="cs-CZ" sz="4400" dirty="0" smtClean="0"/>
              <a:t>elikonoce </a:t>
            </a:r>
            <a:r>
              <a:rPr lang="cs-CZ" sz="4400" dirty="0" smtClean="0"/>
              <a:t>jsou              tradic </a:t>
            </a:r>
          </a:p>
          <a:p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2987824" y="1916832"/>
            <a:ext cx="3024336" cy="2232248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771800" y="2708920"/>
            <a:ext cx="3240360" cy="2232248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2555776" y="1988840"/>
            <a:ext cx="3456384" cy="1440160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2987824" y="3429000"/>
            <a:ext cx="3024336" cy="864096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3635896" y="4941168"/>
            <a:ext cx="2376264" cy="720080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4391980" y="2852936"/>
            <a:ext cx="1764196" cy="2808312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5966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Obrázky z:</a:t>
            </a:r>
          </a:p>
          <a:p>
            <a:pPr marL="0" indent="0">
              <a:buNone/>
            </a:pPr>
            <a:r>
              <a:rPr lang="cs-CZ" dirty="0"/>
              <a:t>Galerie MS Office –URL:www.office.microsoft.com</a:t>
            </a:r>
          </a:p>
          <a:p>
            <a:endParaRPr lang="cs-CZ" dirty="0"/>
          </a:p>
        </p:txBody>
      </p:sp>
      <p:pic>
        <p:nvPicPr>
          <p:cNvPr id="4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1011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3QffGDvMhKiQExNPEq0bX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200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Velikonoce – doplň věty – vyber </vt:lpstr>
      <vt:lpstr>Co nepatří do řady ?</vt:lpstr>
      <vt:lpstr>Přesmyčky</vt:lpstr>
      <vt:lpstr>Najděte chybu ve velikonoční koledě</vt:lpstr>
      <vt:lpstr>Co patří k sobě 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</dc:creator>
  <cp:lastModifiedBy>Richterová Jana</cp:lastModifiedBy>
  <cp:revision>43</cp:revision>
  <dcterms:created xsi:type="dcterms:W3CDTF">2012-10-26T11:30:38Z</dcterms:created>
  <dcterms:modified xsi:type="dcterms:W3CDTF">2013-05-22T13:25:31Z</dcterms:modified>
</cp:coreProperties>
</file>