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6" r:id="rId4"/>
    <p:sldId id="267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BF2CFA70-C796-4D38-8BBC-1B270B9125A0}">
          <p14:sldIdLst>
            <p14:sldId id="256"/>
            <p14:sldId id="262"/>
            <p14:sldId id="266"/>
            <p14:sldId id="267"/>
            <p14:sldId id="26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877" autoAdjust="0"/>
    <p:restoredTop sz="94918" autoAdjust="0"/>
  </p:normalViewPr>
  <p:slideViewPr>
    <p:cSldViewPr>
      <p:cViewPr>
        <p:scale>
          <a:sx n="60" d="100"/>
          <a:sy n="60" d="100"/>
        </p:scale>
        <p:origin x="-1722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VY_32_INOVACE_20_TÉMA:M-Sčítání zlomků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VY_32_INOVACE_20_TÉMA:M-Sčítání zlomků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21T18:16:39.721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10890 9723,'-25'0,"25"0,-25 0,25 25,-25-25,0 0,25 25,-24-25,-1 50,25-50,0 24,0 1,0 0,0-25,0 25,0 0,0-1,-25-24,25 25,0-25,0 25,-25 0,25 0,-25-25,25 25,-24-1,24-24,-25 25,25-25,-25 25,0 0,25-25,0 25,-25-25,25 0,-24 24,24-24,0 25,0 0,0 0,-25-25,25 25,0-1,-25-24,25 25,0 0,-25 0,25-25,0 25,-25-25,1 24,24 1,0-25,-25 25,25-25,0 25,0-25,-25 25,25-1,0-24,0 25,0-25,-25 25,0 0,25-25,0 25,0-1,0 1,-25-25,25 25,0-25,0 25,0-25,-49 49,49-49,0 50,-25-50,25 25,0-25,0 49,-50-24,26 0,24 0,0-25,-25 49,25-49,-25 25,0 0,25 0,0 0,-25 0,25-25,-24 0,24 24,-25 26,25-50,-25 25,25 0,-25-25,25 24,0-24,0 25,-25 25,25-50,0 25,0-1,-24 1,24 0,-25 0,25-25,0 25,0-25,-25 24,25 1,0 0,0-25,0 25,-25 0,25-1,0 1,-25 0,25-25,-24 25,24-25,0 25,0-1,0 1,-25-25,25 25,-25 0,25 0,-25-1,25-24,0 25,0 0,-25 0,25-25,0 49,-24-24,-1-25,25 25,0 0,0 0,-25-25,25 25,-25-25,25 24,0 1,-25-25,25 25,0 0,0 0,0-25,-24 49,24-24,-25-25,25 50,-25-50,25 24,0-24,0 50,0-50,-25 25,25-25,0 25,-25-25,25 24,0 1,0-25,-24 25,24 0,0 0,-25-25,25 24,-25 26,25-25,0 0,-25-25,25 24,0-24,-25 25,25 0,0-25,0 25,-25-25,1 25,24-1,0-24,0 25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21T18:16:50.145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10989 9426,'0'25,"49"-25,-49 0,25 0,-25 0,50 0,-50 0,25-25,-25 25,49 0,-49 0,25 0,-25 0,50 0,-50-25,24 25,-24 0,25 0,0-25,-25 25,25 0,-25-25,50 25,-50 0,24 0,-24 0,25-24,-25 24,25 0,0 0,-25 0,25 0,-1 0,1-25,25 25,-50 0,25 0,-25 0,49 0,-49 0,25 0,-25 0,50 0,-50 0,24 0,-24 0,50 0,-50 0,25-25,-25 25,49 0,-49 0,25 0,-25 0,50 0,-50 0,25 0,-25 0,49 0,-49 0,25 0,-25 0,50 0,-50 0,24 0,-24 0,50-25,-50 25,25 0,0-25,-1 25,1 0,-25 0,50 0,-25 0,-1 0,1-24,-25 24,25 0,0 0,25 0,-50 0,49 0,-24 0,49 0,-49 0,25 0,-1-25,1 25,-25 0,0 0,24 0,-49 0,25 0,0 0,0 0,-25 0,24 0,1 0,25-50,-1 50,-49 0,50 0,-25 0,0 0,-1 0,1 0,0 0,-25 0,25 0,0 0,-1 0,-24 0,25 0,0 0,0 0,-25-25,25 25,0 0,-1 0,-24 0,25 0,0 0,0 0,-25 0,25 0,-1 0,1 0,-25-24,25-1,0 25,0 0,-25 0,24 0,1 0,0 0,-25 0,25 0,24 0,1 0,-25 0,49-25,-49 25,49 0,-49-25,0 25,49-25,-74 25,50 0,-25 0,-25 0,49 0,26-25,-50 25,0-24,24 24,-24 0,25 0,-1 0,26 0,-51 0,26-50,-25 50,-25 0,49 0,-24 0,0 0,25 0,-50-25,24 25,26 0,-50 0,25 0,0 0,-1 0,1-25,0 25,0 0,-25 0,49-24,-49 24,25 0,-25 0,25 0,25-25,-26 25,1 0,-25 0,25 0,0 0,-25 0,49-25,-24 25,-25 0,25-25,0 25,-25 0,25 0,-25-25,49 25,1-24,-50 24,25 0,0-25,-1 25,1 0,0 0,0 0,0 0,24 0,-49 0,25 0,0 0,0 0,-25 0,24 0,1-25,-25 25,25 0,0 0,0 0,-25-25,24 25,1 0,0 0,0 0,24 0,1-49,0 49,-26 0,-24 0,25 0,-25 0,25 0,-25 0,25-25,0 25,-1 0,-24 0,50 0,0-25,-50 0,49 25,-24 0,25 0,-25-25,-1 25,1-24,0 24,-25 0,25 0,0 0,24-25,1 0,-25 25,-1 0,26 0,-50 0,25 0,24 0,-49 0,25-25,0 25,25-25,-50 25,49 0,-49 0,25 0,49 0,-49-24,50 24,-51 0,51-25,-25 0,-50 25,49-25,1 0,-25 25,-25 0,24 0,1 0,-25 0,25 0,25-24,-26 24,26 0,-25 0,0-25,-1 25,1 0,-25 0,25 0,0 0,0-25,-25 25,24 0,1 0,0 0,-25 0,25 0,0 0,-1 0,-24 0,25 0,-25-25,25 25,-25 0,25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21T18:16:56.953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11063 9500,'-25'0,"1"0,24 0,-25 0,0 0,25 0,-25 0,0 0,1 0,24 0,-25 0,0 0,0 0,25 0,-25 0,1 0,-1 0,25 0,-25 0,0 0,0 0,25 0,-49 0,24 0,0 0,25 0,-25 0,25 0,-24 0,24 0,-25 0,0 0,0 25,0-25,25 0,-24 0,-1 25,0-25,-25 49,50-24,-25-25,1 0,24 0,-25 0,0 0,0 0,25 0,-25 25,25-25,-24 0,24 0,-25 0,-50 25,51-25,-1 0,25 0,-25 0,0 25,0-25,25 0,-24 0,-1 0,25 0,-25 0,25 0,-25 24,25-24,-49 0,49 25,-25-25,25 25,-50-25,50 0,-25 0,25 0,-49 0,24 25,0-25,-24 25,49-25,-25 24,0-24,0 0,25 0,-25 0,1 0,-1 25,25-25,-25 25,0-25,0 0,25 0,-25 25,1-25,-1 0,25 0,-25 0,25 25,-25-25,0 24,25-24,-24 0,24 25,-25-25,25 0,-50 0,50 25,-25-25,25 0,-49 25,-1 0,25-25,25 25,-24-25,-26 0,25 24,-24 1,49-25,-25 0,0 0,0 25,25-25,-25 0,1 0,-1 0,25 0,-25 0,-49 50,49-26,0-24,-25 0,26 0,-1 0,25 0,-25 25,0-25,0 0,25 0,-24 0,-26 25,50 0,-50-25,1 0,49 0,-50 0,50 25,-25-25,25 0,-25 24,1-24,24 0,-25 0,25 25,-50-25,50 0,-25 0,25 0,-49 0,24 0,25 25,-50-25,26 25,-26 0,25-1,25-24,-49 0,24 0,0 25,-25 0,50-25,-49 0,24 0,0 25,0-25,1 25,-1-25,0 24,-25 1,1-25,24 0,0 25,0-25,25 25,-25-25,1 0,-1 25,0-25,0 0,0 24,1-24,-1 0,0 25,0-25,25 0,-25 0,1 25,-26 0,25-25,0 0,-24 49,24-49,0 0,-24 25,49-25,-50 25,0 0,50 0,-24-25,-1 0,0 24,0-24,0 0,25 25,-24 0,24-25,-25 0,25 25,-50 0,50-1,-25-24,1 0,-1 0,-25 25,50-25,-50 25,50-25,-24 25,24-25,-25 0,-25 0,25 0,25 0,-24 0,-1 25,0-25,25 0,-25 0,0 25,1-25,24 0,-25 0,0 24,0-24,25 0,-25 0,1 0,-1 0,25 25,-25 0,0-25,0 0,25 0,-24 0,-1 0,0 0,25 0,-25 0,0 25,1-25,24 25,-25-25,0 0,0 0,25 24,-25-24,25 0,-24 25,24-25,-25 0,0 0,-25 25,50-25,-49 25,49 0,-25-1,-49-24,74 25,-25 0,0-25,0 0,25 0,-25 25,0-25,1 0,24 0,-25 0,-25 25,50-1,-25-24,1 0,24 0,-25 25,25-25,-25 0,-25 25,26 0,24-25,-25 25,25-25,-25 0,0 49,0-49,25 25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21T18:17:07.281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10865 9376,'0'-49,"0"49,0-25,0 25,-25-25,25 0,0 0,-25 25,0-24,1-1,24 25,0-25,-25 25,0-25,25 0,0 25,-25-24,0 24,25-25,0 0,-24 0,24 25,-25 0,0 0,25-25,-25 25,0-25,1 1,24 24,-25 0,25-25,-25 25,25 0,-50 0,26-50,-1 50,25-25,-25 25,0 0,25 0,0-24,-25 24,25-25,-25 0,25 25,-24-25,-1 25,25-49,-25 49,25-25,-25 25,0-25,25 0,0 0,0 25,-24-24,24 24,-25-25,25 25,-50 0,50-25,-25 25,25-25,-24 25,-1-25,0 1,0-1,25 25,-25-25,1 0,-1 25,25-25,-25 25,25-24,-50-1,50 25,-24 0,24-25,-25 25,25-25,-50 0,50 1,-25 24,1-25,24 0,0 25,0-25,-25 25,25-25,0 1,-25 24,0-25,25-25,-25 25,1 0,24 25,0-24,0-1,-25 25,25-25,-50 25,50-25,0 0,-25 25,25-24,0 24,0-25,-49 0,49-25,-25 50,25-24,-25 24,0-25,25 25,-25-25,25 0,-24 25,-1-25,25 25,-25-49,25 49,-25 0,0-25,25 25,-24-50,-26 50,50-24,-25-1,0 0,25 25,-24-25,24 0,-25 25,25-24,-25 24,25-25,-25 0,0 0,1 25,-1-49,0 24,25 0,-25 25,25-25,-49 0,49 25,0-24,-25 24,0-50,0 50,25-25,0 25,-25-25,25 1,0-1,-24 25,-1-25,25 0,-25 0,0 0,0-24,1 49,24-25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21T18:17:13.393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10691 9252,'0'0,"-25"0,25 0,-24 0,-26 0,25 0,0 0,1 0,-1-25,0 25,0 0,25 0,-25 0,1 0,-1 0,25 0,-25 0,0 0,0-24,25 24,-25 0,-24-25,49 25,-25 0,25-25,-25 25,0 0,25 0,-24 0,-1 0,0 0,25 0,-25 0,0 0,1 0,24-25,-25 25,25-25,-25 25,25 0,-25 0,0 0,-24 0,49 0,-25 0,0 0,0 0,25 0,-24 0,-1 0,0 0,25 0,-25 0,0 0,1 0,24 0,-25 0,0 0,0 0,0 0,1 0,-1 0,-25 0,25 0,1 0,-26 0,50 0,-25 0,25 0,-50 0,50 0,-24 0,24 0,-50 0,50 0,-25 0,25 0,-49 0,49 0,-25 0,25 0,-50 0,50 0,-25 0,-24 0,49 0,-25 0,25 0,-50 0,1 0,24 0,-25 0,1 0,24 0,25 0,-50 0,50 0,-24 0,24 25,-50-25,50 0,-25 0,25 0,-49 0,49 0,-25 0,0 0,0 0,0 0,25 0,-24 0,-1 0,0 0,25 0,-50 25,50-25,-24 0,-1 0,0 0,25 0,-25 0,0 0,0 0,25 0,-24 0,24 0,-50 0,50 0,-25 0,25 0,-49 0,49 0,-25 0,25 0,-50 0,50 0,-25 0,25 0,-49 0,49 0,-25 0,25 0,-50 0,50 0,-24 0,24 0,-50 0,50 0,-25 0,25 0,-49 0,49 0,-25 0,25 0,-50 0,25 0,1 0,-26 25,25-25,0 0,1 0,24 0,-25 0,0 0,0 0,25 0,-25 0,1 0,-1 0,25 0,-25 0,0 0,0 0,25 0,-25 0,1 0,-1 0,25 0,-25 0,0 0,0 0,25 0,-24 0,-1 0,0 0,25 0,-25 0,0 0,1 0,24 0,-25 0,0 0,0 0,0 0,1 0,-1 0,25 0,-25 0,0 0,0-25,25 25,-24 0,-1 0,0 0,25 0,-25 0,-24 0,49 0,-25 0,0 0,0 0,25 0,-25 0,1-25,-1 25,25 0,-50 0,25 0,-24-25,24 25,0 0,0 0,0 0,25 0,-24 0,-1-24,0 24,25 0,-25 0,0 0,1 0,24 0,-25 0,25 0,-50 0,50 0,-25 0,25-25,-24 0,-1 25,0 0,25 0,-50 0,50 0,-24 0,24-25,-50 25,25 0,0 0,1 0,24-25,-25 25,0 0,0 0,25 0,-25 0,1 0,-1-25,0 25,25 0,-25-24,0 24,1 0,24 0,-25 0,0 0,0 0,25 0,-49 0,24-25,0 25,0 0,0 0,25 0,-24 0,-26 0,25-50,-49 50,49 0,0 0,0 0,0 0,1 0,-1 0,0 0,-25 0,50-25,-24 25,24 0,-50 0,50 0,-25 0,25 0,-49 0,49 0,-25 0,25 0,-50 0,50 0,-25-49,-24 49,49 0,-25 0,25 0,-50 0,50 0,-24 0,24 0,-25 0,0 0,25 0,-25-25,25 25,-49 0,49 0,-25 0,25 0,-50 0,50 0,-25 0,-24 0,49 0,-50 0,-24-50,74 50,-50 0,50 0,-25 0,25 0,-49 0,49-24,-25 24,25 0,-50 0,25 0,1 0,-1 0,-25 0,25 0,1 0,24 0,-25 0,0-25,25 25,-25 0,25 0,-25 0,1 0,48 0,-24 0,25 0,-25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21T18:17:18.888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10865 9153,'25'0,"-25"0,24 0,1 0,-25-25,50 0,-50 25,0-24,25 24,-25-25,0 0,49 0,-49 0,25 25,-25-25,25 25,0-24,-25 24,24-25,-24 0,0 25,25-25,0 25,-25-25,25 1,-25 24,25-25,-1 25,-24-50,25 50,0 0,0-25,-25 25,25-24,-25-1,25 25,-1-25,1 0,-25 0,0 25,50-49,-50-1,25 25,-1-24,1 24,0 0,-25 0,0 1,25 24,0-25,-1 0,-24 0,25 25,-25-25,0 1,25-1,-25 25,25-25,-25 25,25-25,-25 0,24 25,-24-24,25 24,0-50,0 50,-25 0,25-25,-25 25,49 0,-49 0,50-50,-50 50,25 0,-1-24,1 24,-25 0,25 0,0-50,0 25,-1 25,1 0,-25-25,25 25,-25-24,50 24,-50-25,24 0,-24 25,25-25,0 25,-25-25,25 25,-25-24,25 24,-1 0,-24-25,25 25,0-25,0 0,-25 25,25-25,24 1,-49-1,0 25,25-25,0 0,-25 25,25 0,0-25,-25 25,24-24,-24 24,25-25,-25 25,25-25,0 0,0 25,-25-25,24 25,26-24,-25 24,-25-25,25 0,-1 25,1-25,-25 0,25 25,0-24,-25 24,25-25,-25 25,49-25,-24-25,25 50,-26-24,1-1,-25 25,25-25,-25 25,25-25,-25 0,25 25,-1-24,-24 24,25-25,-25 25,25-25,0 0,-25 25,25 0,-25-50,24 50,1-24,-25 24,25 0,-25-25,25 25,-25-25,25 25,0-25,-25 25,24 0,-24-25,25 25,0-24,0-1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5-21T18:32:18.483"/>
    </inkml:context>
    <inkml:brush xml:id="br0">
      <inkml:brushProperty name="width" value="0.05292" units="cm"/>
      <inkml:brushProperty name="height" value="0.05292" units="cm"/>
    </inkml:brush>
  </inkml:definitions>
  <inkml:trace contextRef="#ctx0" brushRef="#br0">14089 10889,'25'0,"0"0,0 0,-25 0,25 0,-1 0,1 0,-25 0,25 0,0 0,0 0,-25 0,24 0,-24 0,25 0,-25 0,25 0,0 0,0 0,-25 0,24 0,1 0,0 0,-25 0,25 0</inkml:trace>
  <inkml:trace contextRef="#ctx0" brushRef="#br0" timeOffset="1551.0887">18480 16421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emf"/><Relationship Id="rId13" Type="http://schemas.openxmlformats.org/officeDocument/2006/relationships/customXml" Target="../ink/ink6.xml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7.emf"/><Relationship Id="rId2" Type="http://schemas.openxmlformats.org/officeDocument/2006/relationships/image" Target="../media/image2.png"/><Relationship Id="rId16" Type="http://schemas.openxmlformats.org/officeDocument/2006/relationships/image" Target="../media/image9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emf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10" Type="http://schemas.openxmlformats.org/officeDocument/2006/relationships/image" Target="../media/image6.emf"/><Relationship Id="rId4" Type="http://schemas.openxmlformats.org/officeDocument/2006/relationships/image" Target="../media/image3.emf"/><Relationship Id="rId9" Type="http://schemas.openxmlformats.org/officeDocument/2006/relationships/customXml" Target="../ink/ink4.xml"/><Relationship Id="rId14" Type="http://schemas.openxmlformats.org/officeDocument/2006/relationships/image" Target="../media/image8.e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2248710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pro práci na interaktivní tabuli</a:t>
            </a:r>
          </a:p>
          <a:p>
            <a:r>
              <a:rPr lang="cs-CZ" dirty="0" smtClean="0"/>
              <a:t>Matematika-Sčítání zlomků se stejným jmenovatelem</a:t>
            </a:r>
          </a:p>
          <a:p>
            <a:r>
              <a:rPr lang="cs-CZ" dirty="0" smtClean="0"/>
              <a:t>Pro 4.ročník ZŠ</a:t>
            </a:r>
          </a:p>
          <a:p>
            <a:r>
              <a:rPr lang="cs-CZ" dirty="0" smtClean="0"/>
              <a:t>Osvojení pravidla sčítání zlomků se stejným </a:t>
            </a:r>
            <a:r>
              <a:rPr lang="cs-CZ" dirty="0" err="1" smtClean="0"/>
              <a:t>jmenovatelem,tvoření</a:t>
            </a:r>
            <a:r>
              <a:rPr lang="cs-CZ" dirty="0" smtClean="0"/>
              <a:t> příkladů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733" y="917057"/>
            <a:ext cx="7272808" cy="5544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Rukopis 1"/>
              <p14:cNvContentPartPr/>
              <p14:nvPr/>
            </p14:nvContentPartPr>
            <p14:xfrm>
              <a:off x="3322080" y="3500280"/>
              <a:ext cx="598680" cy="1197000"/>
            </p14:xfrm>
          </p:contentPart>
        </mc:Choice>
        <mc:Fallback xmlns="">
          <p:pic>
            <p:nvPicPr>
              <p:cNvPr id="2" name="Rukopis 1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306240" y="3436920"/>
                <a:ext cx="630360" cy="132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Rukopis 2"/>
              <p14:cNvContentPartPr/>
              <p14:nvPr/>
            </p14:nvContentPartPr>
            <p14:xfrm>
              <a:off x="3956040" y="2919960"/>
              <a:ext cx="2697120" cy="48276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940200" y="2856600"/>
                <a:ext cx="2728800" cy="609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4" name="Rukopis 3"/>
              <p14:cNvContentPartPr/>
              <p14:nvPr/>
            </p14:nvContentPartPr>
            <p14:xfrm>
              <a:off x="1643040" y="3420000"/>
              <a:ext cx="2340000" cy="83088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627200" y="3356640"/>
                <a:ext cx="2371680" cy="957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5" name="Rukopis 4"/>
              <p14:cNvContentPartPr/>
              <p14:nvPr/>
            </p14:nvContentPartPr>
            <p14:xfrm>
              <a:off x="3054240" y="2419920"/>
              <a:ext cx="857520" cy="955800"/>
            </p14:xfrm>
          </p:contentPart>
        </mc:Choice>
        <mc:Fallback xmlns="">
          <p:pic>
            <p:nvPicPr>
              <p:cNvPr id="5" name="Rukopis 4"/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038040" y="2356560"/>
                <a:ext cx="889560" cy="1082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6" name="Rukopis 5"/>
              <p14:cNvContentPartPr/>
              <p14:nvPr/>
            </p14:nvContentPartPr>
            <p14:xfrm>
              <a:off x="1223640" y="3116520"/>
              <a:ext cx="2625480" cy="214560"/>
            </p14:xfrm>
          </p:contentPart>
        </mc:Choice>
        <mc:Fallback xmlns="">
          <p:pic>
            <p:nvPicPr>
              <p:cNvPr id="6" name="Rukopis 5"/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207440" y="3052800"/>
                <a:ext cx="2657520" cy="34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7" name="Rukopis 6"/>
              <p14:cNvContentPartPr/>
              <p14:nvPr/>
            </p14:nvContentPartPr>
            <p14:xfrm>
              <a:off x="3911400" y="2384280"/>
              <a:ext cx="1009440" cy="911160"/>
            </p14:xfrm>
          </p:contentPart>
        </mc:Choice>
        <mc:Fallback xmlns="">
          <p:pic>
            <p:nvPicPr>
              <p:cNvPr id="7" name="Rukopis 6"/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895560" y="2320560"/>
                <a:ext cx="1041120" cy="1038240"/>
              </a:xfrm>
              <a:prstGeom prst="rect">
                <a:avLst/>
              </a:prstGeom>
            </p:spPr>
          </p:pic>
        </mc:Fallback>
      </mc:AlternateContent>
      <p:sp>
        <p:nvSpPr>
          <p:cNvPr id="9" name="TextovéPole 8"/>
          <p:cNvSpPr txBox="1"/>
          <p:nvPr/>
        </p:nvSpPr>
        <p:spPr>
          <a:xfrm>
            <a:off x="4894547" y="3500280"/>
            <a:ext cx="513410" cy="801380"/>
          </a:xfrm>
          <a:prstGeom prst="rect">
            <a:avLst/>
          </a:prstGeom>
          <a:solidFill>
            <a:schemeClr val="bg1"/>
          </a:solidFill>
        </p:spPr>
        <p:txBody>
          <a:bodyPr vert="wordArtVert" wrap="square" rtlCol="0">
            <a:spAutoFit/>
          </a:bodyPr>
          <a:lstStyle/>
          <a:p>
            <a:r>
              <a:rPr lang="cs-CZ" dirty="0" smtClean="0"/>
              <a:t>1</a:t>
            </a:r>
            <a:r>
              <a:rPr lang="cs-CZ" dirty="0"/>
              <a:t>8</a:t>
            </a:r>
            <a:endParaRPr lang="cs-CZ" dirty="0" smtClean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0" name="Rukopis 9"/>
              <p14:cNvContentPartPr/>
              <p14:nvPr/>
            </p14:nvContentPartPr>
            <p14:xfrm>
              <a:off x="5072040" y="3920040"/>
              <a:ext cx="1581120" cy="1991880"/>
            </p14:xfrm>
          </p:contentPart>
        </mc:Choice>
        <mc:Fallback xmlns="">
          <p:pic>
            <p:nvPicPr>
              <p:cNvPr id="10" name="Rukopis 9"/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5062680" y="3910680"/>
                <a:ext cx="1599840" cy="2010600"/>
              </a:xfrm>
              <a:prstGeom prst="rect">
                <a:avLst/>
              </a:prstGeom>
            </p:spPr>
          </p:pic>
        </mc:Fallback>
      </mc:AlternateContent>
      <p:sp>
        <p:nvSpPr>
          <p:cNvPr id="14" name="TextovéPole 13"/>
          <p:cNvSpPr txBox="1"/>
          <p:nvPr/>
        </p:nvSpPr>
        <p:spPr>
          <a:xfrm>
            <a:off x="2299630" y="980728"/>
            <a:ext cx="513410" cy="801380"/>
          </a:xfrm>
          <a:prstGeom prst="rect">
            <a:avLst/>
          </a:prstGeom>
          <a:solidFill>
            <a:schemeClr val="bg1"/>
          </a:solidFill>
        </p:spPr>
        <p:txBody>
          <a:bodyPr vert="wordArtVert" wrap="square" rtlCol="0">
            <a:spAutoFit/>
          </a:bodyPr>
          <a:lstStyle/>
          <a:p>
            <a:r>
              <a:rPr lang="cs-CZ" dirty="0"/>
              <a:t>3</a:t>
            </a:r>
            <a:r>
              <a:rPr lang="cs-CZ" dirty="0" smtClean="0"/>
              <a:t>8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147727" y="980728"/>
            <a:ext cx="513410" cy="801380"/>
          </a:xfrm>
          <a:prstGeom prst="rect">
            <a:avLst/>
          </a:prstGeom>
          <a:solidFill>
            <a:schemeClr val="bg1"/>
          </a:solidFill>
        </p:spPr>
        <p:txBody>
          <a:bodyPr vert="wordArtVert" wrap="squar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8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381137" y="986120"/>
            <a:ext cx="513410" cy="801380"/>
          </a:xfrm>
          <a:prstGeom prst="rect">
            <a:avLst/>
          </a:prstGeom>
          <a:solidFill>
            <a:schemeClr val="bg1"/>
          </a:solidFill>
        </p:spPr>
        <p:txBody>
          <a:bodyPr vert="wordArtVert" wrap="square" rtlCol="0">
            <a:spAutoFit/>
          </a:bodyPr>
          <a:lstStyle/>
          <a:p>
            <a:r>
              <a:rPr lang="cs-CZ" dirty="0" smtClean="0"/>
              <a:t>68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920760" y="119675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99548" y="119675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+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13040" y="120214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+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562077" y="980728"/>
            <a:ext cx="513410" cy="801380"/>
          </a:xfrm>
          <a:prstGeom prst="rect">
            <a:avLst/>
          </a:prstGeom>
          <a:solidFill>
            <a:schemeClr val="bg1"/>
          </a:solidFill>
        </p:spPr>
        <p:txBody>
          <a:bodyPr vert="wordArtVert" wrap="square" rtlCol="0">
            <a:spAutoFit/>
          </a:bodyPr>
          <a:lstStyle/>
          <a:p>
            <a:r>
              <a:rPr lang="cs-CZ" dirty="0" smtClean="0"/>
              <a:t>18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726416" y="1196752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428736" y="1196752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273230" y="1196752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4510243" y="1196196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5407" y="5483931"/>
            <a:ext cx="9108593" cy="12003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Maminka upekla </a:t>
            </a:r>
            <a:r>
              <a:rPr lang="cs-CZ" sz="2400" dirty="0" err="1" smtClean="0"/>
              <a:t>koláč.Snědla</a:t>
            </a:r>
            <a:r>
              <a:rPr lang="cs-CZ" sz="2400" dirty="0" smtClean="0"/>
              <a:t> jednu </a:t>
            </a:r>
            <a:r>
              <a:rPr lang="cs-CZ" sz="2400" dirty="0" err="1" smtClean="0"/>
              <a:t>osminu,tatínek</a:t>
            </a:r>
            <a:r>
              <a:rPr lang="cs-CZ" sz="2400" dirty="0" smtClean="0"/>
              <a:t> snědl tři osminy,</a:t>
            </a:r>
          </a:p>
          <a:p>
            <a:r>
              <a:rPr lang="cs-CZ" sz="2400" dirty="0" smtClean="0"/>
              <a:t>syn snědl dvě osminy.</a:t>
            </a:r>
          </a:p>
          <a:p>
            <a:r>
              <a:rPr lang="cs-CZ" sz="2400" dirty="0" smtClean="0"/>
              <a:t>KOLIK SNĚDLI  OSMIN? 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100071" y="543306"/>
            <a:ext cx="1049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maminka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215677" y="519561"/>
            <a:ext cx="838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tatínek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171324" y="543306"/>
            <a:ext cx="496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syn</a:t>
            </a:r>
            <a:endParaRPr lang="cs-CZ" dirty="0"/>
          </a:p>
        </p:txBody>
      </p:sp>
      <p:sp>
        <p:nvSpPr>
          <p:cNvPr id="27" name="Kříž 26"/>
          <p:cNvSpPr/>
          <p:nvPr/>
        </p:nvSpPr>
        <p:spPr>
          <a:xfrm rot="18773272">
            <a:off x="4939657" y="3646889"/>
            <a:ext cx="564097" cy="546303"/>
          </a:xfrm>
          <a:prstGeom prst="plus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říž 31"/>
          <p:cNvSpPr/>
          <p:nvPr/>
        </p:nvSpPr>
        <p:spPr>
          <a:xfrm rot="18773272">
            <a:off x="3731458" y="4020369"/>
            <a:ext cx="564097" cy="546303"/>
          </a:xfrm>
          <a:prstGeom prst="plus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říž 33"/>
          <p:cNvSpPr/>
          <p:nvPr/>
        </p:nvSpPr>
        <p:spPr>
          <a:xfrm rot="18773272">
            <a:off x="2745333" y="3878582"/>
            <a:ext cx="564097" cy="546303"/>
          </a:xfrm>
          <a:prstGeom prst="plus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říž 34"/>
          <p:cNvSpPr/>
          <p:nvPr/>
        </p:nvSpPr>
        <p:spPr>
          <a:xfrm rot="18773272">
            <a:off x="1699565" y="3414840"/>
            <a:ext cx="564097" cy="546303"/>
          </a:xfrm>
          <a:prstGeom prst="plus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říž 35"/>
          <p:cNvSpPr/>
          <p:nvPr/>
        </p:nvSpPr>
        <p:spPr>
          <a:xfrm rot="18773272">
            <a:off x="2438986" y="2624669"/>
            <a:ext cx="564097" cy="546303"/>
          </a:xfrm>
          <a:prstGeom prst="plus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říž 36"/>
          <p:cNvSpPr/>
          <p:nvPr/>
        </p:nvSpPr>
        <p:spPr>
          <a:xfrm rot="18773272">
            <a:off x="3593038" y="2437119"/>
            <a:ext cx="564097" cy="546303"/>
          </a:xfrm>
          <a:prstGeom prst="plus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379955" y="986120"/>
            <a:ext cx="7386234" cy="914400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5304600" y="980728"/>
            <a:ext cx="3461589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Č</a:t>
            </a:r>
            <a:r>
              <a:rPr lang="cs-CZ" sz="2800" dirty="0" smtClean="0"/>
              <a:t>itatele  sečteme!</a:t>
            </a:r>
          </a:p>
          <a:p>
            <a:r>
              <a:rPr lang="cs-CZ" sz="2800" dirty="0" smtClean="0"/>
              <a:t>Jmenovatele opíšeme!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4652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9" grpId="0"/>
      <p:bldP spid="30" grpId="0"/>
      <p:bldP spid="27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1" grpId="0" animBg="1"/>
      <p:bldP spid="3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UT</a:t>
            </a:r>
            <a:r>
              <a:rPr lang="cs-CZ" dirty="0" smtClean="0"/>
              <a:t>VOŘ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Sečti zlomky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Zjisti jmenovatele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11560" y="2204864"/>
            <a:ext cx="648072" cy="914400"/>
          </a:xfrm>
          <a:prstGeom prst="rect">
            <a:avLst/>
          </a:prstGeom>
          <a:solidFill>
            <a:srgbClr val="FFC0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34518" y="3645024"/>
            <a:ext cx="3231558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34518" y="5157192"/>
            <a:ext cx="324036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 flipV="1">
            <a:off x="7079225" y="2255610"/>
            <a:ext cx="36004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 flipV="1">
            <a:off x="7799305" y="2278274"/>
            <a:ext cx="36004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 flipV="1">
            <a:off x="8201930" y="2278274"/>
            <a:ext cx="36004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259632" y="2204864"/>
            <a:ext cx="648072" cy="91440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 smtClean="0">
                <a:solidFill>
                  <a:schemeClr val="tx1"/>
                </a:solidFill>
              </a:rPr>
              <a:t>+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907704" y="2204864"/>
            <a:ext cx="648072" cy="914400"/>
          </a:xfrm>
          <a:prstGeom prst="rect">
            <a:avLst/>
          </a:prstGeom>
          <a:solidFill>
            <a:srgbClr val="FFC0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555776" y="2214071"/>
            <a:ext cx="648072" cy="914400"/>
          </a:xfrm>
          <a:prstGeom prst="rect">
            <a:avLst/>
          </a:prstGeom>
          <a:solidFill>
            <a:srgbClr val="FFC0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203848" y="2204864"/>
            <a:ext cx="648072" cy="914400"/>
          </a:xfrm>
          <a:prstGeom prst="rect">
            <a:avLst/>
          </a:prstGeom>
          <a:solidFill>
            <a:srgbClr val="FFC0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555776" y="2204864"/>
            <a:ext cx="648072" cy="91440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>
                <a:solidFill>
                  <a:schemeClr val="tx1"/>
                </a:solidFill>
              </a:rPr>
              <a:t>=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 flipV="1">
            <a:off x="7439265" y="2255610"/>
            <a:ext cx="36004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 flipV="1">
            <a:off x="6710527" y="2255767"/>
            <a:ext cx="36004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 flipV="1">
            <a:off x="6350487" y="2255610"/>
            <a:ext cx="36004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 flipV="1">
            <a:off x="5990447" y="2274825"/>
            <a:ext cx="36004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 flipV="1">
            <a:off x="5630407" y="2274825"/>
            <a:ext cx="36004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 flipV="1">
            <a:off x="5270367" y="2274825"/>
            <a:ext cx="36004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270367" y="2274825"/>
            <a:ext cx="36004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630407" y="2274825"/>
            <a:ext cx="36004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990447" y="2274825"/>
            <a:ext cx="36004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340871" y="2274825"/>
            <a:ext cx="360040" cy="4572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719185" y="2278274"/>
            <a:ext cx="360040" cy="4572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079225" y="2278274"/>
            <a:ext cx="360040" cy="4572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7419382" y="2278274"/>
            <a:ext cx="360040" cy="4572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 flipV="1">
            <a:off x="4821461" y="3435379"/>
            <a:ext cx="36004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 flipV="1">
            <a:off x="5223062" y="3435379"/>
            <a:ext cx="36004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 flipV="1">
            <a:off x="5619453" y="3435379"/>
            <a:ext cx="36004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 flipV="1">
            <a:off x="5979493" y="3435379"/>
            <a:ext cx="36004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 flipV="1">
            <a:off x="6340871" y="3435379"/>
            <a:ext cx="36004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 flipV="1">
            <a:off x="6738591" y="3435379"/>
            <a:ext cx="36004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 flipV="1">
            <a:off x="7089973" y="3435379"/>
            <a:ext cx="36004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4863022" y="3435379"/>
            <a:ext cx="360040" cy="45720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5247460" y="3435379"/>
            <a:ext cx="360040" cy="45720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5625917" y="3435379"/>
            <a:ext cx="360040" cy="4572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5979493" y="3441758"/>
            <a:ext cx="360040" cy="4572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6339533" y="3441758"/>
            <a:ext cx="360040" cy="4572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6699573" y="3441758"/>
            <a:ext cx="360040" cy="4572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 flipV="1">
            <a:off x="5239030" y="5157192"/>
            <a:ext cx="36004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 flipV="1">
            <a:off x="5630407" y="5157192"/>
            <a:ext cx="36004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 flipV="1">
            <a:off x="6455836" y="5157192"/>
            <a:ext cx="36004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 flipV="1">
            <a:off x="6027356" y="5157192"/>
            <a:ext cx="36004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 flipV="1">
            <a:off x="6879593" y="5157192"/>
            <a:ext cx="360040" cy="457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5270367" y="5157192"/>
            <a:ext cx="36004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5667316" y="5157192"/>
            <a:ext cx="36004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6027356" y="5157192"/>
            <a:ext cx="360040" cy="4572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6451032" y="5182708"/>
            <a:ext cx="360040" cy="4572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6879593" y="5182708"/>
            <a:ext cx="360040" cy="4572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6158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73" grpId="0" animBg="1"/>
      <p:bldP spid="74" grpId="0" animBg="1"/>
      <p:bldP spid="75" grpId="0" animBg="1"/>
      <p:bldP spid="76" grpId="0" animBg="1"/>
      <p:bldP spid="7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1151</TotalTime>
  <Words>93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UTVOŘ PŘÍKLADY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69</cp:revision>
  <dcterms:created xsi:type="dcterms:W3CDTF">2011-06-20T10:40:08Z</dcterms:created>
  <dcterms:modified xsi:type="dcterms:W3CDTF">2013-05-22T14:36:38Z</dcterms:modified>
</cp:coreProperties>
</file>