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5D240-EA1B-491A-846C-28094CBD2B18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24159-8232-498A-94C2-F1107189D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</a:t>
            </a:r>
            <a:r>
              <a:rPr lang="cs-CZ" sz="1600" smtClean="0"/>
              <a:t>: VY_42_INOVACE_03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Dělitelnost dvěma a třemi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Jednoduchá doplňovačka slouží k upevnění učiva o dělitelnosti číslem dvě a tři.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Dělitelnost dvěma a </a:t>
            </a:r>
            <a:r>
              <a:rPr lang="cs-CZ" dirty="0" err="1" smtClean="0"/>
              <a:t>třema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93610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Vybarvi červeně všechna políčka, v nichž jsou zapsána čísla, která JSOU dělitelná dvěma a třemi zároveň.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400152" y="497723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542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24088" y="497723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207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48024" y="497723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226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71960" y="497723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411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71960" y="4401168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267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95896" y="497723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325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95896" y="267297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405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95896" y="3249040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225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95896" y="3825104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303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00152" y="3249040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190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00152" y="4401168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24088" y="4401168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801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095896" y="4401168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521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48024" y="267297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331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24088" y="267297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424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24088" y="3249040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675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400152" y="3825104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609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400152" y="267297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813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71960" y="3249040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567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71960" y="267297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69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095896" y="555329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519832" y="3825104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330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519832" y="4401168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804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095896" y="209691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534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519832" y="209691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612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248024" y="209691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824088" y="209691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762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671960" y="555329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114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519832" y="267297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504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519832" y="555329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976216" y="4401168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519832" y="3249040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522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248024" y="3825104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420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824088" y="3825104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810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671960" y="3825104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204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248024" y="3249040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756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5976216" y="267297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612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2519832" y="497723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900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976216" y="3825104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906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976216" y="3249040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180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976216" y="497723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606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4248024" y="4401168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672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248024" y="555329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222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5400152" y="209691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924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671960" y="209691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96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976216" y="2096912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138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5976216" y="555329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108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5400152" y="555329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516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4824088" y="5553296"/>
            <a:ext cx="540000" cy="540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ysClr val="windowText" lastClr="000000"/>
                </a:solidFill>
              </a:rPr>
              <a:t>720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084168" y="1124744"/>
            <a:ext cx="280831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čtverec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1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1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1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3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3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5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>
                      <p:stCondLst>
                        <p:cond delay="0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5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6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0" fill="hold">
                      <p:stCondLst>
                        <p:cond delay="0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7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7" fill="hold">
                      <p:stCondLst>
                        <p:cond delay="0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8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8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9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04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5" fill="hold">
                      <p:stCondLst>
                        <p:cond delay="0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0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11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2" fill="hold">
                      <p:stCondLst>
                        <p:cond delay="0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15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2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2414"/>
                                      </p:to>
                                    </p:animClr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4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31" grpId="0" animBg="1"/>
      <p:bldP spid="32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133</Words>
  <Application>Microsoft Office PowerPoint</Application>
  <PresentationFormat>Předvádění na obrazovce (4:3)</PresentationFormat>
  <Paragraphs>68</Paragraphs>
  <Slides>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Dělitelnost dvěma a třema</vt:lpstr>
      <vt:lpstr>Vybarvi červeně všechna políčka, v nichž jsou zapsána čísla, která JSOU dělitelná dvěma a třemi zároveň.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5</cp:revision>
  <dcterms:created xsi:type="dcterms:W3CDTF">2013-04-04T16:24:24Z</dcterms:created>
  <dcterms:modified xsi:type="dcterms:W3CDTF">2013-05-11T17:22:27Z</dcterms:modified>
</cp:coreProperties>
</file>