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62" r:id="rId3"/>
    <p:sldId id="266" r:id="rId4"/>
    <p:sldId id="263" r:id="rId5"/>
    <p:sldId id="265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BF2CFA70-C796-4D38-8BBC-1B270B9125A0}">
          <p14:sldIdLst>
            <p14:sldId id="256"/>
            <p14:sldId id="262"/>
            <p14:sldId id="266"/>
            <p14:sldId id="263"/>
            <p14:sldId id="265"/>
            <p14:sldId id="261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1877" autoAdjust="0"/>
    <p:restoredTop sz="94918" autoAdjust="0"/>
  </p:normalViewPr>
  <p:slideViewPr>
    <p:cSldViewPr>
      <p:cViewPr>
        <p:scale>
          <a:sx n="60" d="100"/>
          <a:sy n="60" d="100"/>
        </p:scale>
        <p:origin x="-1722" y="-21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</a:t>
          </a:r>
          <a:r>
            <a:rPr lang="cs-CZ" sz="2000" baseline="0" smtClean="0"/>
            <a:t>VY_32_INOVACE_23_TÉMA:Vl-Přítel,kamarád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Čestlice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Čestlice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</a:t>
          </a:r>
          <a:r>
            <a:rPr lang="cs-CZ" sz="2000" kern="1200" baseline="0" smtClean="0"/>
            <a:t>VY_32_INOVACE_23_TÉMA:Vl-Přítel,kamarád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76311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70957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61098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47928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81362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00609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4437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4280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80966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82243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50424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39522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245282245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Podnadpis 5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použitelný pro práci na interaktivní tabuli</a:t>
            </a:r>
          </a:p>
          <a:p>
            <a:r>
              <a:rPr lang="cs-CZ" dirty="0" smtClean="0"/>
              <a:t>Člověk a jeho svět-Lidé kolem nás-</a:t>
            </a:r>
            <a:r>
              <a:rPr lang="cs-CZ" dirty="0" err="1" smtClean="0"/>
              <a:t>Přátelství,kamarádství</a:t>
            </a:r>
            <a:endParaRPr lang="cs-CZ" dirty="0" smtClean="0"/>
          </a:p>
          <a:p>
            <a:r>
              <a:rPr lang="cs-CZ" dirty="0" smtClean="0"/>
              <a:t>Pro 4.a5.ročník ZŠ</a:t>
            </a:r>
          </a:p>
          <a:p>
            <a:r>
              <a:rPr lang="cs-CZ" dirty="0" smtClean="0"/>
              <a:t>Žáci popisují </a:t>
            </a:r>
            <a:r>
              <a:rPr lang="cs-CZ" dirty="0" err="1" smtClean="0"/>
              <a:t>obrázky,uvažují,kdy</a:t>
            </a:r>
            <a:r>
              <a:rPr lang="cs-CZ" dirty="0" smtClean="0"/>
              <a:t> se jedná o přátelství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015159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b="1" i="1" dirty="0" smtClean="0"/>
              <a:t>PŘÍTEL</a:t>
            </a:r>
            <a:endParaRPr lang="cs-CZ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err="1" smtClean="0"/>
              <a:t>Vyzradí,co</a:t>
            </a:r>
            <a:r>
              <a:rPr lang="cs-CZ" dirty="0" smtClean="0"/>
              <a:t> si povídáme.</a:t>
            </a:r>
          </a:p>
          <a:p>
            <a:r>
              <a:rPr lang="cs-CZ" dirty="0" smtClean="0"/>
              <a:t>Upozorní nás na chybu.</a:t>
            </a:r>
          </a:p>
          <a:p>
            <a:r>
              <a:rPr lang="cs-CZ" dirty="0" smtClean="0"/>
              <a:t>Nemá </a:t>
            </a:r>
            <a:r>
              <a:rPr lang="cs-CZ" dirty="0" err="1" smtClean="0"/>
              <a:t>čas,když</a:t>
            </a:r>
            <a:r>
              <a:rPr lang="cs-CZ" dirty="0" smtClean="0"/>
              <a:t> potřebujeme pomoci.</a:t>
            </a:r>
          </a:p>
          <a:p>
            <a:r>
              <a:rPr lang="cs-CZ" dirty="0" smtClean="0"/>
              <a:t>Provází člověka často celým životem.</a:t>
            </a:r>
          </a:p>
          <a:p>
            <a:r>
              <a:rPr lang="cs-CZ" dirty="0" smtClean="0"/>
              <a:t>Může být pouze náš spolužák.</a:t>
            </a:r>
          </a:p>
          <a:p>
            <a:r>
              <a:rPr lang="cs-CZ" dirty="0" smtClean="0"/>
              <a:t>Když se </a:t>
            </a:r>
            <a:r>
              <a:rPr lang="cs-CZ" dirty="0" err="1" smtClean="0"/>
              <a:t>odstěhujeme,zmizí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 smtClean="0"/>
              <a:t>Proč se říká: PES PŘÍTEL ČLOVĚKA</a:t>
            </a:r>
          </a:p>
          <a:p>
            <a:endParaRPr lang="cs-CZ" dirty="0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73109"/>
            <a:ext cx="2699792" cy="2555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047143" y="4365104"/>
            <a:ext cx="280237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/>
              <a:t>ANO - NE</a:t>
            </a:r>
            <a:endParaRPr lang="cs-CZ" sz="5400" dirty="0"/>
          </a:p>
        </p:txBody>
      </p:sp>
    </p:spTree>
    <p:extLst>
      <p:ext uri="{BB962C8B-B14F-4D97-AF65-F5344CB8AC3E}">
        <p14:creationId xmlns:p14="http://schemas.microsoft.com/office/powerpoint/2010/main" val="1536228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794" y="3651104"/>
            <a:ext cx="3095625" cy="3095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426" y="301372"/>
            <a:ext cx="2627783" cy="26618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426" y="4416544"/>
            <a:ext cx="3177587" cy="22466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válný popisek 1"/>
          <p:cNvSpPr/>
          <p:nvPr/>
        </p:nvSpPr>
        <p:spPr>
          <a:xfrm>
            <a:off x="2963841" y="289539"/>
            <a:ext cx="2736304" cy="1734272"/>
          </a:xfrm>
          <a:prstGeom prst="wedgeEllipseCallout">
            <a:avLst>
              <a:gd name="adj1" fmla="val -59347"/>
              <a:gd name="adj2" fmla="val 33887"/>
            </a:avLst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Půjdeme společně do kina!</a:t>
            </a:r>
            <a:endParaRPr lang="cs-CZ" sz="2800" dirty="0"/>
          </a:p>
        </p:txBody>
      </p:sp>
      <p:sp>
        <p:nvSpPr>
          <p:cNvPr id="6" name="Oválný popisek 5"/>
          <p:cNvSpPr/>
          <p:nvPr/>
        </p:nvSpPr>
        <p:spPr>
          <a:xfrm>
            <a:off x="6421623" y="1228982"/>
            <a:ext cx="2736304" cy="1734272"/>
          </a:xfrm>
          <a:prstGeom prst="wedgeEllipseCallout">
            <a:avLst>
              <a:gd name="adj1" fmla="val 1150"/>
              <a:gd name="adj2" fmla="val 129338"/>
            </a:avLst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Budeme si spolu hrát,</a:t>
            </a:r>
          </a:p>
          <a:p>
            <a:pPr algn="ctr"/>
            <a:r>
              <a:rPr lang="cs-CZ" sz="2400" dirty="0"/>
              <a:t>b</a:t>
            </a:r>
            <a:r>
              <a:rPr lang="cs-CZ" sz="2400" dirty="0" smtClean="0"/>
              <a:t>udeš můj kamarád.</a:t>
            </a:r>
            <a:endParaRPr lang="cs-CZ" sz="2400" dirty="0"/>
          </a:p>
        </p:txBody>
      </p:sp>
      <p:sp>
        <p:nvSpPr>
          <p:cNvPr id="7" name="Oválný popisek 6"/>
          <p:cNvSpPr/>
          <p:nvPr/>
        </p:nvSpPr>
        <p:spPr>
          <a:xfrm>
            <a:off x="2963841" y="2096118"/>
            <a:ext cx="3047437" cy="1734272"/>
          </a:xfrm>
          <a:prstGeom prst="wedgeEllipseCallout">
            <a:avLst>
              <a:gd name="adj1" fmla="val -85274"/>
              <a:gd name="adj2" fmla="val 88430"/>
            </a:avLst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Tak zítra na hřišti !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372337" y="1644889"/>
            <a:ext cx="5462521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smtClean="0"/>
              <a:t>Kamarádi?</a:t>
            </a:r>
            <a:endParaRPr lang="cs-CZ" sz="96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483557" y="3636766"/>
            <a:ext cx="3938066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/>
              <a:t>Přátelé?</a:t>
            </a:r>
            <a:endParaRPr lang="cs-CZ" sz="8800" dirty="0"/>
          </a:p>
        </p:txBody>
      </p:sp>
    </p:spTree>
    <p:extLst>
      <p:ext uri="{BB962C8B-B14F-4D97-AF65-F5344CB8AC3E}">
        <p14:creationId xmlns:p14="http://schemas.microsoft.com/office/powerpoint/2010/main" val="4515216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717032"/>
            <a:ext cx="2648455" cy="28775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3608004"/>
            <a:ext cx="3095625" cy="3095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0470" y="764704"/>
            <a:ext cx="2664296" cy="22263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Obláček 1"/>
          <p:cNvSpPr/>
          <p:nvPr/>
        </p:nvSpPr>
        <p:spPr>
          <a:xfrm>
            <a:off x="2483768" y="2780130"/>
            <a:ext cx="3384376" cy="1655748"/>
          </a:xfrm>
          <a:prstGeom prst="cloudCallout">
            <a:avLst>
              <a:gd name="adj1" fmla="val -69760"/>
              <a:gd name="adj2" fmla="val 35413"/>
            </a:avLst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Tak zase brzy… 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6" name="Obláček 5"/>
          <p:cNvSpPr/>
          <p:nvPr/>
        </p:nvSpPr>
        <p:spPr>
          <a:xfrm>
            <a:off x="3707904" y="260648"/>
            <a:ext cx="2988332" cy="2088232"/>
          </a:xfrm>
          <a:prstGeom prst="cloudCallout">
            <a:avLst>
              <a:gd name="adj1" fmla="val -83735"/>
              <a:gd name="adj2" fmla="val 45887"/>
            </a:avLst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Smějeme se  spolu už několik let.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7" name="Obláček 6"/>
          <p:cNvSpPr/>
          <p:nvPr/>
        </p:nvSpPr>
        <p:spPr>
          <a:xfrm>
            <a:off x="6228184" y="1700808"/>
            <a:ext cx="2664296" cy="1655748"/>
          </a:xfrm>
          <a:prstGeom prst="cloudCallout">
            <a:avLst>
              <a:gd name="adj1" fmla="val -36988"/>
              <a:gd name="adj2" fmla="val 119204"/>
            </a:avLst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 Rozdělíme se o všechny dobroty.</a:t>
            </a:r>
            <a:endParaRPr lang="cs-CZ" sz="2400" dirty="0">
              <a:solidFill>
                <a:schemeClr val="tx1"/>
              </a:solidFill>
            </a:endParaRPr>
          </a:p>
        </p:txBody>
      </p:sp>
      <p:pic>
        <p:nvPicPr>
          <p:cNvPr id="8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35482" y="1245188"/>
            <a:ext cx="6705600" cy="2566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2537" y="3259540"/>
            <a:ext cx="5059363" cy="2352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979180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5408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1190</TotalTime>
  <Words>127</Words>
  <Application>Microsoft Office PowerPoint</Application>
  <PresentationFormat>Předvádění na obrazovce (4:3)</PresentationFormat>
  <Paragraphs>32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</vt:lpstr>
      <vt:lpstr>PŘÍTEL</vt:lpstr>
      <vt:lpstr>Prezentace aplikace PowerPoint</vt:lpstr>
      <vt:lpstr>Prezentace aplikace PowerPoint</vt:lpstr>
      <vt:lpstr>Použité zdroje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Dana</cp:lastModifiedBy>
  <cp:revision>73</cp:revision>
  <dcterms:created xsi:type="dcterms:W3CDTF">2011-06-20T10:40:08Z</dcterms:created>
  <dcterms:modified xsi:type="dcterms:W3CDTF">2013-05-22T15:40:14Z</dcterms:modified>
</cp:coreProperties>
</file>