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943A9-6CEF-42B4-8D5A-054AAA844781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A92A9-0320-44DD-8915-CE9AED195F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943A9-6CEF-42B4-8D5A-054AAA844781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A92A9-0320-44DD-8915-CE9AED195F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943A9-6CEF-42B4-8D5A-054AAA844781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A92A9-0320-44DD-8915-CE9AED195F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943A9-6CEF-42B4-8D5A-054AAA844781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A92A9-0320-44DD-8915-CE9AED195F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943A9-6CEF-42B4-8D5A-054AAA844781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A92A9-0320-44DD-8915-CE9AED195F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943A9-6CEF-42B4-8D5A-054AAA844781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A92A9-0320-44DD-8915-CE9AED195F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943A9-6CEF-42B4-8D5A-054AAA844781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A92A9-0320-44DD-8915-CE9AED195F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943A9-6CEF-42B4-8D5A-054AAA844781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A92A9-0320-44DD-8915-CE9AED195F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943A9-6CEF-42B4-8D5A-054AAA844781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A92A9-0320-44DD-8915-CE9AED195F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943A9-6CEF-42B4-8D5A-054AAA844781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A92A9-0320-44DD-8915-CE9AED195F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943A9-6CEF-42B4-8D5A-054AAA844781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A92A9-0320-44DD-8915-CE9AED195F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3943A9-6CEF-42B4-8D5A-054AAA844781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6A92A9-0320-44DD-8915-CE9AED195F8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VY_42_INOVACE_07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2011-12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6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Dělitelnost číslem tři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Jednoduchá doplňovačka slouží k upevnění učiva o dělitelnosti číslem tři.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Dělitelnost číslem tři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Vybarvi červeně všechna políčka, v nichž jsou zapsána čísla, která JSOU dělitelná třemi.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19888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19888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644008" y="1556792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202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1556792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79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39752" y="1556792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251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15816" y="1556792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100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91880" y="1556792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37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067944" y="1556792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583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339752" y="2132856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255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339752" y="2708920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731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96136" y="3861048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792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339752" y="3861048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77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339752" y="4437112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133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763688" y="1556792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331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763688" y="2132856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76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644008" y="2708920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555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915816" y="2132856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609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491880" y="2132856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147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067944" y="2132856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133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644008" y="2132856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573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220072" y="2132856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330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915816" y="2708920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777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491880" y="2708920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326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67944" y="2708920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233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372200" y="1556792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223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948264" y="2132856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411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796136" y="4437112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239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067944" y="3861048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712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644008" y="3861048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405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5220072" y="3861048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560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491880" y="3284984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526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067944" y="3284984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700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644008" y="3284984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111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220072" y="3284984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69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5796136" y="3284984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808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5796136" y="2708920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624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796136" y="2132856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756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5796136" y="1556792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46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220072" y="2708920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184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4067944" y="4437112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6</a:t>
            </a:r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08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6948264" y="4437112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86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1763688" y="4437112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313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1763688" y="3861048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554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1763688" y="3284984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37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1763688" y="2708920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650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948264" y="2708920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852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524328" y="2132856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7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7524328" y="1556792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404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6948264" y="3861048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594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6948264" y="3284984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42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644008" y="4437112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76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5220072" y="4437112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923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6948264" y="1556792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887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6372200" y="4437112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302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372200" y="3861048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605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6372200" y="3284984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95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6372200" y="2708920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112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6372200" y="2132856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25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2339752" y="3284984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241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2915816" y="3284984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201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2915816" y="3861048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87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3491880" y="3861048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125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2915816" y="4437112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242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3491880" y="4437112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442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7524328" y="3284984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352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7524328" y="2708920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602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7524328" y="4437112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103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7524328" y="3861048"/>
            <a:ext cx="540000" cy="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506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4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 tmFilter="0, 0; .2, .5; .8, .5; 1, 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250" autoRev="1" fill="hold"/>
                                        <p:tgtEl>
                                          <p:spTgt spid="4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 tmFilter="0, 0; .2, .5; .8, .5; 1, 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7" dur="250" autoRev="1" fill="hold"/>
                                        <p:tgtEl>
                                          <p:spTgt spid="5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 tmFilter="0, 0; .2, .5; .8, .5; 1, 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3" dur="250" autoRev="1" fill="hold"/>
                                        <p:tgtEl>
                                          <p:spTgt spid="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9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5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 tmFilter="0, 0; .2, .5; .8, .5; 1, 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1" dur="250" autoRev="1" fill="hold"/>
                                        <p:tgtEl>
                                          <p:spTgt spid="6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 tmFilter="0, 0; .2, .5; .8, .5; 1, 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7" dur="250" autoRev="1" fill="hold"/>
                                        <p:tgtEl>
                                          <p:spTgt spid="4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3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 tmFilter="0, 0; .2, .5; .8, .5; 1, 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9" dur="250" autoRev="1" fill="hold"/>
                                        <p:tgtEl>
                                          <p:spTgt spid="6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 tmFilter="0, 0; .2, .5; .8, .5; 1, 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5" dur="250" autoRev="1" fill="hold"/>
                                        <p:tgtEl>
                                          <p:spTgt spid="6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 tmFilter="0, 0; .2, .5; .8, .5; 1, 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1" dur="250" autoRev="1" fill="hold"/>
                                        <p:tgtEl>
                                          <p:spTgt spid="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 tmFilter="0, 0; .2, .5; .8, .5; 1, 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7" dur="250" autoRev="1" fill="hold"/>
                                        <p:tgtEl>
                                          <p:spTgt spid="5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 tmFilter="0, 0; .2, .5; .8, .5; 1, 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3" dur="250" autoRev="1" fill="hold"/>
                                        <p:tgtEl>
                                          <p:spTgt spid="5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9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 tmFilter="0, 0; .2, .5; .8, .5; 1, 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5" dur="250" autoRev="1" fill="hold"/>
                                        <p:tgtEl>
                                          <p:spTgt spid="5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500" tmFilter="0, 0; .2, .5; .8, .5; 1, 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1" dur="250" autoRev="1" fill="hold"/>
                                        <p:tgtEl>
                                          <p:spTgt spid="4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500" tmFilter="0, 0; .2, .5; .8, .5; 1, 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7" dur="250" autoRev="1" fill="hold"/>
                                        <p:tgtEl>
                                          <p:spTgt spid="7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3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9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5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1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6" dur="500" tmFilter="0, 0; .2, .5; .8, .5; 1, 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7" dur="250" autoRev="1" fill="hold"/>
                                        <p:tgtEl>
                                          <p:spTgt spid="4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2" dur="500" tmFilter="0, 0; .2, .5; .8, .5; 1, 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3" dur="250" autoRev="1" fill="hold"/>
                                        <p:tgtEl>
                                          <p:spTgt spid="6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8" dur="500" tmFilter="0, 0; .2, .5; .8, .5; 1, 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9" dur="250" autoRev="1" fill="hold"/>
                                        <p:tgtEl>
                                          <p:spTgt spid="7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500" tmFilter="0, 0; .2, .5; .8, .5; 1, 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5" dur="250" autoRev="1" fill="hold"/>
                                        <p:tgtEl>
                                          <p:spTgt spid="4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0" dur="500" tmFilter="0, 0; .2, .5; .8, .5; 1, 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1" dur="250" autoRev="1" fill="hold"/>
                                        <p:tgtEl>
                                          <p:spTgt spid="4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7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2" dur="500" tmFilter="0, 0; .2, .5; .8, .5; 1, 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3" dur="250" autoRev="1" fill="hold"/>
                                        <p:tgtEl>
                                          <p:spTgt spid="6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8" dur="5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9" dur="25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4" dur="5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5" dur="25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0" dur="500" tmFilter="0, 0; .2, .5; .8, .5; 1, 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1" dur="250" autoRev="1" fill="hold"/>
                                        <p:tgtEl>
                                          <p:spTgt spid="5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6" dur="500" tmFilter="0, 0; .2, .5; .8, .5; 1, 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7" dur="250" autoRev="1" fill="hold"/>
                                        <p:tgtEl>
                                          <p:spTgt spid="7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2" dur="500" tmFilter="0, 0; .2, .5; .8, .5; 1, 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3" dur="250" autoRev="1" fill="hold"/>
                                        <p:tgtEl>
                                          <p:spTgt spid="6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8" dur="500" tmFilter="0, 0; .2, .5; .8, .5; 1, 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9" dur="250" autoRev="1" fill="hold"/>
                                        <p:tgtEl>
                                          <p:spTgt spid="6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>
                      <p:stCondLst>
                        <p:cond delay="0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4" dur="500" tmFilter="0, 0; .2, .5; .8, .5; 1, 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5" dur="250" autoRev="1" fill="hold"/>
                                        <p:tgtEl>
                                          <p:spTgt spid="3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0" dur="5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1" dur="25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6" dur="500" tmFilter="0, 0; .2, .5; .8, .5; 1, 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7" dur="250" autoRev="1" fill="hold"/>
                                        <p:tgtEl>
                                          <p:spTgt spid="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2" dur="500" tmFilter="0, 0; .2, .5; .8, .5; 1, 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3" dur="250" autoRev="1" fill="hold"/>
                                        <p:tgtEl>
                                          <p:spTgt spid="6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>
                      <p:stCondLst>
                        <p:cond delay="0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8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D2134"/>
                                      </p:to>
                                    </p:animClr>
                                    <p:set>
                                      <p:cBhvr>
                                        <p:cTn id="28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2" fill="hold">
                      <p:stCondLst>
                        <p:cond delay="0"/>
                      </p:stCondLst>
                      <p:childTnLst>
                        <p:par>
                          <p:cTn id="293" fill="hold">
                            <p:stCondLst>
                              <p:cond delay="0"/>
                            </p:stCondLst>
                            <p:childTnLst>
                              <p:par>
                                <p:cTn id="29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9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D2134"/>
                                      </p:to>
                                    </p:animClr>
                                    <p:set>
                                      <p:cBhvr>
                                        <p:cTn id="29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9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9" fill="hold">
                      <p:stCondLst>
                        <p:cond delay="0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0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D2134"/>
                                      </p:to>
                                    </p:animClr>
                                    <p:set>
                                      <p:cBhvr>
                                        <p:cTn id="30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0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6" fill="hold">
                      <p:stCondLst>
                        <p:cond delay="0"/>
                      </p:stCondLst>
                      <p:childTnLst>
                        <p:par>
                          <p:cTn id="307" fill="hold">
                            <p:stCondLst>
                              <p:cond delay="0"/>
                            </p:stCondLst>
                            <p:childTnLst>
                              <p:par>
                                <p:cTn id="30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0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D2134"/>
                                      </p:to>
                                    </p:animClr>
                                    <p:set>
                                      <p:cBhvr>
                                        <p:cTn id="31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1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3" fill="hold">
                      <p:stCondLst>
                        <p:cond delay="0"/>
                      </p:stCondLst>
                      <p:childTnLst>
                        <p:par>
                          <p:cTn id="314" fill="hold">
                            <p:stCondLst>
                              <p:cond delay="0"/>
                            </p:stCondLst>
                            <p:childTnLst>
                              <p:par>
                                <p:cTn id="31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16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D2134"/>
                                      </p:to>
                                    </p:animClr>
                                    <p:set>
                                      <p:cBhvr>
                                        <p:cTn id="317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8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319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0" fill="hold">
                      <p:stCondLst>
                        <p:cond delay="0"/>
                      </p:stCondLst>
                      <p:childTnLst>
                        <p:par>
                          <p:cTn id="321" fill="hold">
                            <p:stCondLst>
                              <p:cond delay="0"/>
                            </p:stCondLst>
                            <p:childTnLst>
                              <p:par>
                                <p:cTn id="32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23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D2134"/>
                                      </p:to>
                                    </p:animClr>
                                    <p:set>
                                      <p:cBhvr>
                                        <p:cTn id="324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5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D2134"/>
                                      </p:to>
                                    </p:animClr>
                                    <p:set>
                                      <p:cBhvr>
                                        <p:cTn id="33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3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4" fill="hold">
                      <p:stCondLst>
                        <p:cond delay="0"/>
                      </p:stCondLst>
                      <p:childTnLst>
                        <p:par>
                          <p:cTn id="335" fill="hold">
                            <p:stCondLst>
                              <p:cond delay="0"/>
                            </p:stCondLst>
                            <p:childTnLst>
                              <p:par>
                                <p:cTn id="33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3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D2134"/>
                                      </p:to>
                                    </p:animClr>
                                    <p:set>
                                      <p:cBhvr>
                                        <p:cTn id="33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4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1" fill="hold">
                      <p:stCondLst>
                        <p:cond delay="0"/>
                      </p:stCondLst>
                      <p:childTnLst>
                        <p:par>
                          <p:cTn id="342" fill="hold">
                            <p:stCondLst>
                              <p:cond delay="0"/>
                            </p:stCondLst>
                            <p:childTnLst>
                              <p:par>
                                <p:cTn id="34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4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D2134"/>
                                      </p:to>
                                    </p:animClr>
                                    <p:set>
                                      <p:cBhvr>
                                        <p:cTn id="34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4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8" fill="hold">
                      <p:stCondLst>
                        <p:cond delay="0"/>
                      </p:stCondLst>
                      <p:childTnLst>
                        <p:par>
                          <p:cTn id="349" fill="hold">
                            <p:stCondLst>
                              <p:cond delay="0"/>
                            </p:stCondLst>
                            <p:childTnLst>
                              <p:par>
                                <p:cTn id="35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5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D2134"/>
                                      </p:to>
                                    </p:animClr>
                                    <p:set>
                                      <p:cBhvr>
                                        <p:cTn id="35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3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5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5" fill="hold">
                      <p:stCondLst>
                        <p:cond delay="0"/>
                      </p:stCondLst>
                      <p:childTnLst>
                        <p:par>
                          <p:cTn id="356" fill="hold">
                            <p:stCondLst>
                              <p:cond delay="0"/>
                            </p:stCondLst>
                            <p:childTnLst>
                              <p:par>
                                <p:cTn id="35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5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D2134"/>
                                      </p:to>
                                    </p:animClr>
                                    <p:set>
                                      <p:cBhvr>
                                        <p:cTn id="359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6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2" fill="hold">
                      <p:stCondLst>
                        <p:cond delay="0"/>
                      </p:stCondLst>
                      <p:childTnLst>
                        <p:par>
                          <p:cTn id="363" fill="hold">
                            <p:stCondLst>
                              <p:cond delay="0"/>
                            </p:stCondLst>
                            <p:childTnLst>
                              <p:par>
                                <p:cTn id="36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6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D2134"/>
                                      </p:to>
                                    </p:animClr>
                                    <p:set>
                                      <p:cBhvr>
                                        <p:cTn id="36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6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9" fill="hold">
                      <p:stCondLst>
                        <p:cond delay="0"/>
                      </p:stCondLst>
                      <p:childTnLst>
                        <p:par>
                          <p:cTn id="370" fill="hold">
                            <p:stCondLst>
                              <p:cond delay="0"/>
                            </p:stCondLst>
                            <p:childTnLst>
                              <p:par>
                                <p:cTn id="37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7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D2134"/>
                                      </p:to>
                                    </p:animClr>
                                    <p:set>
                                      <p:cBhvr>
                                        <p:cTn id="37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75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6" fill="hold">
                      <p:stCondLst>
                        <p:cond delay="0"/>
                      </p:stCondLst>
                      <p:childTnLst>
                        <p:par>
                          <p:cTn id="377" fill="hold">
                            <p:stCondLst>
                              <p:cond delay="0"/>
                            </p:stCondLst>
                            <p:childTnLst>
                              <p:par>
                                <p:cTn id="37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79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D2134"/>
                                      </p:to>
                                    </p:animClr>
                                    <p:set>
                                      <p:cBhvr>
                                        <p:cTn id="38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38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3" fill="hold">
                      <p:stCondLst>
                        <p:cond delay="0"/>
                      </p:stCondLst>
                      <p:childTnLst>
                        <p:par>
                          <p:cTn id="384" fill="hold">
                            <p:stCondLst>
                              <p:cond delay="0"/>
                            </p:stCondLst>
                            <p:childTnLst>
                              <p:par>
                                <p:cTn id="38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8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D2134"/>
                                      </p:to>
                                    </p:animClr>
                                    <p:set>
                                      <p:cBhvr>
                                        <p:cTn id="38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89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0" fill="hold">
                      <p:stCondLst>
                        <p:cond delay="0"/>
                      </p:stCondLst>
                      <p:childTnLst>
                        <p:par>
                          <p:cTn id="391" fill="hold">
                            <p:stCondLst>
                              <p:cond delay="0"/>
                            </p:stCondLst>
                            <p:childTnLst>
                              <p:par>
                                <p:cTn id="39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93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D2134"/>
                                      </p:to>
                                    </p:animClr>
                                    <p:set>
                                      <p:cBhvr>
                                        <p:cTn id="394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5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396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7" fill="hold">
                      <p:stCondLst>
                        <p:cond delay="0"/>
                      </p:stCondLst>
                      <p:childTnLst>
                        <p:par>
                          <p:cTn id="398" fill="hold">
                            <p:stCondLst>
                              <p:cond delay="0"/>
                            </p:stCondLst>
                            <p:childTnLst>
                              <p:par>
                                <p:cTn id="39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00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D2134"/>
                                      </p:to>
                                    </p:animClr>
                                    <p:set>
                                      <p:cBhvr>
                                        <p:cTn id="401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2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403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4" fill="hold">
                      <p:stCondLst>
                        <p:cond delay="0"/>
                      </p:stCondLst>
                      <p:childTnLst>
                        <p:par>
                          <p:cTn id="405" fill="hold">
                            <p:stCondLst>
                              <p:cond delay="0"/>
                            </p:stCondLst>
                            <p:childTnLst>
                              <p:par>
                                <p:cTn id="40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07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D2134"/>
                                      </p:to>
                                    </p:animClr>
                                    <p:set>
                                      <p:cBhvr>
                                        <p:cTn id="408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9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41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1" fill="hold">
                      <p:stCondLst>
                        <p:cond delay="0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1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D2134"/>
                                      </p:to>
                                    </p:animClr>
                                    <p:set>
                                      <p:cBhvr>
                                        <p:cTn id="4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6" grpId="0" animBg="1"/>
      <p:bldP spid="17" grpId="0" animBg="1"/>
      <p:bldP spid="18" grpId="0" animBg="1"/>
      <p:bldP spid="19" grpId="0" animBg="1"/>
      <p:bldP spid="23" grpId="0" animBg="1"/>
      <p:bldP spid="27" grpId="0" animBg="1"/>
      <p:bldP spid="28" grpId="0" animBg="1"/>
      <p:bldP spid="29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9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1" grpId="0" animBg="1"/>
      <p:bldP spid="52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2" grpId="0" animBg="1"/>
      <p:bldP spid="73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143</Words>
  <Application>Microsoft Office PowerPoint</Application>
  <PresentationFormat>Předvádění na obrazovce (4:3)</PresentationFormat>
  <Paragraphs>84</Paragraphs>
  <Slides>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Snímek 1</vt:lpstr>
      <vt:lpstr>Dělitelnost číslem tři</vt:lpstr>
      <vt:lpstr>Vybarvi červeně všechna políčka, v nichž jsou zapsána čísla, která JSOU dělitelná třemi.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Stanislav</cp:lastModifiedBy>
  <cp:revision>10</cp:revision>
  <dcterms:created xsi:type="dcterms:W3CDTF">2012-12-03T20:55:59Z</dcterms:created>
  <dcterms:modified xsi:type="dcterms:W3CDTF">2013-04-04T11:21:31Z</dcterms:modified>
</cp:coreProperties>
</file>