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3"/>
  </p:notesMasterIdLst>
  <p:sldIdLst>
    <p:sldId id="256" r:id="rId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0462" autoAdjust="0"/>
  </p:normalViewPr>
  <p:slideViewPr>
    <p:cSldViewPr>
      <p:cViewPr>
        <p:scale>
          <a:sx n="65" d="100"/>
          <a:sy n="65" d="100"/>
        </p:scale>
        <p:origin x="-1536" y="-2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516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EBAD6F1-67A8-414B-B746-C4F95511A800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DE722C8-184F-4D45-A67E-F6F943D0E6B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429823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Čj. E 06/22</a:t>
            </a:r>
            <a:endParaRPr lang="cs-CZ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PŘÍPRAVA NA HODINU						Mgr. Petr Stránský</a:t>
            </a:r>
            <a:endParaRPr lang="cs-CZ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  <a:endParaRPr lang="cs-CZ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Předmět: 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Informační a komunikační technologie</a:t>
            </a: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Ročník: 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7. ročník ZŠ</a:t>
            </a: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Délka vyuč. hodiny: 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45´</a:t>
            </a: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Tematický celek:		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Volba povolání</a:t>
            </a:r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– 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grafické programy</a:t>
            </a: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Téma:		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		tvorba JPG souboru</a:t>
            </a: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Pomůcky: 			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osobní počítače, grafický program, internet</a:t>
            </a: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  <a:endParaRPr lang="cs-CZ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1. Cíle hodiny</a:t>
            </a:r>
            <a:endParaRPr lang="cs-CZ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Očekávané výstupy ŠVP:	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Vytvoří dokument ve formátu JPG</a:t>
            </a: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Rozvíjené kompetence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	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		</a:t>
            </a:r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U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: - samostatně pozoruje a experimentuje, získané výsledky porovnává, kriticky posuzuje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	</a:t>
            </a:r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	K: - 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rozumí různým typům textů a záznamů, obrazových materiálů, běžně užívaných gest, zvuků a jiných informačních a komunikačních prostředků, přemýšlí o nich, reaguje na ně a tvořivě je využívá ke svému rozvoji a k aktivnímu zapojení se do společenského dění</a:t>
            </a: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		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	     - obhajuje svůj názor a vhodně argumentuje</a:t>
            </a: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		S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:  - přispívá k diskusi v malé skupině</a:t>
            </a: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			      - 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vytváří si pozitivní představu o sobě samém, která podporuje jeho sebedůvěru a samostatný rozvoj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  <a:endParaRPr lang="cs-CZ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Učivo dle ŠVP:		informační a komunikační technologie</a:t>
            </a:r>
            <a:endParaRPr lang="cs-CZ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Kognitivní (vzdělávací):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	vyhledá na internetu loga firem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					posoudí jejich klady a zápory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					vytvoří obrázek ve formátu .</a:t>
            </a:r>
            <a:r>
              <a:rPr lang="cs-CZ" sz="120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jpg</a:t>
            </a:r>
            <a:endParaRPr lang="cs-CZ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					použije mailovou poštu			</a:t>
            </a: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Afektivní (postojové):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		Obhájím mnou vytvořené logo, přijmu a respektuji názory druhých. 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2. Průběh hodiny</a:t>
            </a:r>
            <a:endParaRPr lang="cs-CZ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Evokace: 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5 minut	Žáci připomenou ostatním pro jaké budoucí povolání se minulou hodinu rozhodli. Společně s učitelem posoudí možnosti jak a kde je možné toto povolání realizovat. Společně posoudí možnost soukromého podnikání.</a:t>
            </a: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					Vhodná metoda: 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řízená společná diskuse</a:t>
            </a: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  <a:endParaRPr lang="cs-CZ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Uvědomění si: 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30 minut	Na internetu vyhledají názvy a loga různých společností. Posuzují je, hodnotí jejich klady a zápory. Společně se dohodnou na názvu své firmy.</a:t>
            </a: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					Vhodná metoda: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práce s internetem ve dvojicích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Každý samostatně vytvoří v grafickém programu logo své firmy.</a:t>
            </a: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Vhodná metoda: 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práce v grafickém programu</a:t>
            </a: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Ve dvojicích posoudí návrh svého loga, odůvodňují a hodnotí jej.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Pak společně vyberou vhodné logo a zašlou v příloze mailu učiteli.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Reflexe: 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10 minut		Hodnocení jednotlivých log promítaných učitelem na projekční ploše.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					</a:t>
            </a:r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Vhodná metoda: 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diskuse – hodnocení a sebehodnocení</a:t>
            </a: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  <a:endParaRPr lang="cs-CZ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Ověření výukových cílů:</a:t>
            </a:r>
            <a:endParaRPr lang="cs-CZ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Kognitivního:			pozorování práce ve dvojicích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					vytvořené logo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Afektivního:			diskuse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E722C8-184F-4D45-A67E-F6F943D0E6B7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55859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grpSp>
        <p:nvGrpSpPr>
          <p:cNvPr id="16" name="Group 15"/>
          <p:cNvGrpSpPr/>
          <p:nvPr/>
        </p:nvGrpSpPr>
        <p:grpSpPr>
          <a:xfrm>
            <a:off x="4516154" y="994387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073" y="4941986"/>
            <a:ext cx="611230" cy="61123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758" y="482386"/>
            <a:ext cx="598416" cy="905704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257" y="1886983"/>
            <a:ext cx="610366" cy="610366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238" y="282933"/>
            <a:ext cx="1128521" cy="1128521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041" y="1326476"/>
            <a:ext cx="608190" cy="60819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941" y="5611427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454" y="4928166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4676" y="2698928"/>
            <a:ext cx="467627" cy="46762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208" y="3166555"/>
            <a:ext cx="458770" cy="45877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-22784" y="188640"/>
            <a:ext cx="9398727" cy="95410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8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1</a:t>
            </a:r>
            <a:r>
              <a:rPr lang="cs-CZ" sz="28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. Vyhledej </a:t>
            </a:r>
            <a:r>
              <a:rPr lang="cs-CZ" sz="28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na internetu loga různých firem,</a:t>
            </a:r>
          </a:p>
          <a:p>
            <a:pPr algn="ctr"/>
            <a:r>
              <a:rPr lang="cs-CZ" sz="28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zhodnoť je a porovnej</a:t>
            </a:r>
          </a:p>
        </p:txBody>
      </p:sp>
      <p:sp>
        <p:nvSpPr>
          <p:cNvPr id="3" name="Obdélník 2"/>
          <p:cNvSpPr/>
          <p:nvPr/>
        </p:nvSpPr>
        <p:spPr>
          <a:xfrm>
            <a:off x="45353" y="1438234"/>
            <a:ext cx="9262472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800" b="1" spc="5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2</a:t>
            </a:r>
            <a:r>
              <a:rPr lang="cs-CZ" sz="2800" b="1" spc="5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. Se </a:t>
            </a:r>
            <a:r>
              <a:rPr lang="cs-CZ" sz="28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spolužákem diskutuj o </a:t>
            </a:r>
            <a:r>
              <a:rPr lang="cs-CZ" sz="2800" b="1" spc="5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logu vaší </a:t>
            </a:r>
            <a:r>
              <a:rPr lang="cs-CZ" sz="28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firmy</a:t>
            </a:r>
            <a:endParaRPr lang="cs-CZ" sz="28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-29956" y="2348880"/>
            <a:ext cx="9156674" cy="129266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8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3. Otevři program Malování a prozkoumej</a:t>
            </a:r>
          </a:p>
          <a:p>
            <a:pPr algn="ctr"/>
            <a:r>
              <a:rPr lang="cs-CZ" sz="28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n</a:t>
            </a:r>
            <a:r>
              <a:rPr lang="cs-CZ" sz="28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abízené možnosti</a:t>
            </a:r>
          </a:p>
          <a:p>
            <a:pPr algn="ctr"/>
            <a:r>
              <a:rPr lang="cs-CZ" sz="22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(start –všechny programy – příslušenství – malování) </a:t>
            </a:r>
            <a:endParaRPr lang="cs-CZ" sz="22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055207" y="4005064"/>
            <a:ext cx="7321235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8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4. Vytvoř logo vaší firmy a ulož ho</a:t>
            </a:r>
            <a:endParaRPr lang="cs-CZ" sz="28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04593" y="5013176"/>
            <a:ext cx="9182322" cy="135421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8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5. Porovnej svoje logo s logem svého </a:t>
            </a:r>
          </a:p>
          <a:p>
            <a:pPr algn="ctr"/>
            <a:r>
              <a:rPr lang="cs-CZ" sz="26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</a:t>
            </a:r>
            <a:r>
              <a:rPr lang="cs-CZ" sz="26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polužáka, dohodněte se na definitivní podobě</a:t>
            </a:r>
          </a:p>
          <a:p>
            <a:pPr algn="ctr"/>
            <a:r>
              <a:rPr lang="cs-CZ" sz="28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a</a:t>
            </a:r>
            <a:r>
              <a:rPr lang="cs-CZ" sz="28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odešlete na </a:t>
            </a:r>
            <a:r>
              <a:rPr lang="cs-CZ" sz="28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zsliban@centrum.cz</a:t>
            </a:r>
            <a:endParaRPr lang="cs-CZ" sz="28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2186229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</p:bldLst>
  </p:timing>
</p:sld>
</file>

<file path=ppt/theme/theme1.xml><?xml version="1.0" encoding="utf-8"?>
<a:theme xmlns:a="http://schemas.openxmlformats.org/drawingml/2006/main" name="Summer">
  <a:themeElements>
    <a:clrScheme name="Summer">
      <a:dk1>
        <a:sysClr val="windowText" lastClr="000000"/>
      </a:dk1>
      <a:lt1>
        <a:sysClr val="window" lastClr="FFFFFF"/>
      </a:lt1>
      <a:dk2>
        <a:srgbClr val="E89117"/>
      </a:dk2>
      <a:lt2>
        <a:srgbClr val="FEDD78"/>
      </a:lt2>
      <a:accent1>
        <a:srgbClr val="A1B633"/>
      </a:accent1>
      <a:accent2>
        <a:srgbClr val="C4D73F"/>
      </a:accent2>
      <a:accent3>
        <a:srgbClr val="FFCE2D"/>
      </a:accent3>
      <a:accent4>
        <a:srgbClr val="FFA600"/>
      </a:accent4>
      <a:accent5>
        <a:srgbClr val="ED5E00"/>
      </a:accent5>
      <a:accent6>
        <a:srgbClr val="C62D03"/>
      </a:accent6>
      <a:hlink>
        <a:srgbClr val="408080"/>
      </a:hlink>
      <a:folHlink>
        <a:srgbClr val="5EAEAE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Léto</Template>
  <TotalTime>1</TotalTime>
  <Words>77</Words>
  <Application>Microsoft Office PowerPoint</Application>
  <PresentationFormat>Předvádění na obrazovce (4:3)</PresentationFormat>
  <Paragraphs>57</Paragraphs>
  <Slides>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</vt:i4>
      </vt:variant>
    </vt:vector>
  </HeadingPairs>
  <TitlesOfParts>
    <vt:vector size="2" baseType="lpstr">
      <vt:lpstr>Summer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Petr Stránský</dc:creator>
  <cp:lastModifiedBy>Martin Králík</cp:lastModifiedBy>
  <cp:revision>6</cp:revision>
  <dcterms:created xsi:type="dcterms:W3CDTF">2011-05-11T21:21:26Z</dcterms:created>
  <dcterms:modified xsi:type="dcterms:W3CDTF">2012-03-14T14:53:59Z</dcterms:modified>
</cp:coreProperties>
</file>