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8589D-0C69-4F88-A663-CA685515D34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8589D-0C69-4F88-A663-CA685515D343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3E2555-6744-4C1B-BBCC-955965EFD5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VY_42_INOVACE_28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Krácení a rozšiřování poměru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Procvičení  a opakování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Krácení a rozšiřování poměru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Zopakuj si: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908720"/>
            <a:ext cx="91440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Poměrem porovnáváme délky, obsahy, objemy, hmotnosti, počty lidí, věcí, …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2132856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Poměr dvou kladných čísel a, b zapisujeme a : b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212976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POZOR!</a:t>
            </a:r>
          </a:p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Pořadí členů poměru je důležité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61864" y="1988840"/>
            <a:ext cx="7020272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Délky stran obdélníku jsou v poměru tři ku dvěma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3429000"/>
            <a:ext cx="1187624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3 : 2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3429000"/>
            <a:ext cx="1187624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5 : 1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2040" y="3429000"/>
            <a:ext cx="1187624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 : 500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3429000"/>
            <a:ext cx="1187624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2 : 5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4365104"/>
            <a:ext cx="9144000" cy="83099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Ve třídě je 12 dívek a 13 chlapců. V jakém poměru je počet chlapců a dívek ve třídě?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5589240"/>
            <a:ext cx="1475656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12 : 13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5589240"/>
            <a:ext cx="864096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?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5589240"/>
            <a:ext cx="1475656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13 : 12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3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6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3" grpId="0" animBg="1"/>
      <p:bldP spid="13" grpId="1" animBg="1"/>
      <p:bldP spid="14" grpId="0"/>
      <p:bldP spid="14" grpId="1"/>
      <p:bldP spid="15" grpId="0" animBg="1"/>
      <p:bldP spid="15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Poměr se dá stejně jako zlomek rozšiřovat a krátit.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980728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Poměr  3 : 11 postupně rozšiřuj danými čísly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988840"/>
            <a:ext cx="161967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3 : 11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5856" y="1988840"/>
            <a:ext cx="576064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5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1988840"/>
            <a:ext cx="1800200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15 : 55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2751311"/>
            <a:ext cx="576064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3543399"/>
            <a:ext cx="576064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4263479"/>
            <a:ext cx="576064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9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5055567"/>
            <a:ext cx="576064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11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5805264"/>
            <a:ext cx="576064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10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2751311"/>
            <a:ext cx="180020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6 : 22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92080" y="3543399"/>
            <a:ext cx="180020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9 : 33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4263479"/>
            <a:ext cx="1800200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27 : 99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5055567"/>
            <a:ext cx="180020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33 : 121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5805264"/>
            <a:ext cx="180020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30 : 110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Poměr se dá stejně jako zlomek rozšiřovat a krátit.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980728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Dané poměry postupně krať danými čísly.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988840"/>
            <a:ext cx="161967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25 : 30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5856" y="1988840"/>
            <a:ext cx="576064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5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1988840"/>
            <a:ext cx="1800200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5 : 6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2751311"/>
            <a:ext cx="576064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3543399"/>
            <a:ext cx="576064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4263479"/>
            <a:ext cx="576064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9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5055567"/>
            <a:ext cx="576064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11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5805264"/>
            <a:ext cx="576064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10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2751311"/>
            <a:ext cx="180020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6 : 7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92080" y="3543399"/>
            <a:ext cx="180020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8 : 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4263479"/>
            <a:ext cx="1800200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8 : 5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5055567"/>
            <a:ext cx="180020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2 : 7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5805264"/>
            <a:ext cx="180020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15 : 17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971600" y="2751311"/>
            <a:ext cx="161967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12 : 14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71600" y="3543399"/>
            <a:ext cx="161967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24 : 9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971600" y="4263479"/>
            <a:ext cx="161967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72 : 45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971600" y="5055567"/>
            <a:ext cx="1619672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22 : 77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71600" y="5805264"/>
            <a:ext cx="161967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150 : 170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404664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Dané poměry zkrať na základní tvar.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1700808"/>
            <a:ext cx="1619672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10 : 6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1700808"/>
            <a:ext cx="1800200" cy="46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5 : 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2463279"/>
            <a:ext cx="1800200" cy="46166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3 : 5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92080" y="3255367"/>
            <a:ext cx="1800200" cy="46166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4 : 1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3975447"/>
            <a:ext cx="1800200" cy="46166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2 : 1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4815929"/>
            <a:ext cx="1800200" cy="46166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3 : 2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82290" y="5644545"/>
            <a:ext cx="180020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9 : 10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971600" y="2463279"/>
            <a:ext cx="161967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54 : 90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71600" y="3255367"/>
            <a:ext cx="161967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1,6 : 0,4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971600" y="3975447"/>
            <a:ext cx="161967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0,5 : 0,25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971600" y="4692819"/>
            <a:ext cx="16196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71600" y="5521435"/>
            <a:ext cx="1619672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75656" y="4725144"/>
            <a:ext cx="523875" cy="552450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3131840" y="4692819"/>
            <a:ext cx="161967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86635" y="5553760"/>
            <a:ext cx="866775" cy="552450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3131840" y="5521435"/>
            <a:ext cx="1619672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92080" y="5521435"/>
            <a:ext cx="1619672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131840" y="2438890"/>
            <a:ext cx="161967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6 : 10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131840" y="3293985"/>
            <a:ext cx="1619672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16 : 4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131840" y="3975447"/>
            <a:ext cx="1619672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50 : 25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32140" y="5553760"/>
            <a:ext cx="657225" cy="552450"/>
          </a:xfrm>
          <a:prstGeom prst="rect">
            <a:avLst/>
          </a:prstGeom>
          <a:noFill/>
        </p:spPr>
      </p:pic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71900" y="5544235"/>
            <a:ext cx="523875" cy="561975"/>
          </a:xfrm>
          <a:prstGeom prst="rect">
            <a:avLst/>
          </a:prstGeom>
          <a:noFill/>
        </p:spPr>
      </p:pic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71900" y="4725144"/>
            <a:ext cx="523875" cy="552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0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7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Dané veličiny porovnej poměrem (výsledek uveď do základního tvaru)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988840"/>
            <a:ext cx="18452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2 m; 52 cm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88894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102 g; 1,23 kg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4615970"/>
            <a:ext cx="18452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1h; 15 min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5769260"/>
            <a:ext cx="18452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2l; 15 dl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36685" y="953725"/>
            <a:ext cx="5625625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Převedeme na stejné jednotky (MENŠÍ)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71900" y="1988840"/>
            <a:ext cx="144016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200 : 52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17105" y="1988840"/>
            <a:ext cx="45005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=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62210" y="1988840"/>
            <a:ext cx="1305145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50 : 13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71900" y="2888940"/>
            <a:ext cx="180020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102 : 1230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87135" y="2888940"/>
            <a:ext cx="45005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=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62210" y="2888940"/>
            <a:ext cx="166518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34 : 410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87135" y="3654025"/>
            <a:ext cx="45005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=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07215" y="3654025"/>
            <a:ext cx="1665185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17 : 205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71900" y="4615970"/>
            <a:ext cx="1440160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60 : 15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72100" y="4615970"/>
            <a:ext cx="450050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=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62210" y="4615970"/>
            <a:ext cx="1305145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4 : 1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71900" y="5769260"/>
            <a:ext cx="1440160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20 : 15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2100" y="5769260"/>
            <a:ext cx="450050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=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462210" y="5769260"/>
            <a:ext cx="1305145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4 : 3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Vypočítej neznámý člen úměry (vyber ho z možností)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268760"/>
            <a:ext cx="1826695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a : 4 = 7 : 2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275710"/>
            <a:ext cx="2295255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15 : a = 5 : 7 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3355830"/>
            <a:ext cx="2971120" cy="5232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12 : 33 = a : 11 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4480955"/>
            <a:ext cx="2746884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34 : 51 = 2 : a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5606080"/>
            <a:ext cx="3195355" cy="5232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0,2 : 0,5 = 0,6 : a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82091" y="1358769"/>
            <a:ext cx="576000" cy="461665"/>
          </a:xfrm>
          <a:prstGeom prst="rect">
            <a:avLst/>
          </a:prstGeom>
          <a:solidFill>
            <a:srgbClr val="FF0066"/>
          </a:solidFill>
        </p:spPr>
        <p:style>
          <a:lnRef idx="1">
            <a:schemeClr val="accent5"/>
          </a:lnRef>
          <a:fillRef idx="1002">
            <a:schemeClr val="dk2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14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91980" y="3023955"/>
            <a:ext cx="576000" cy="461665"/>
          </a:xfrm>
          <a:prstGeom prst="rect">
            <a:avLst/>
          </a:prstGeom>
          <a:solidFill>
            <a:srgbClr val="FF0066"/>
          </a:solidFill>
        </p:spPr>
        <p:style>
          <a:lnRef idx="1">
            <a:schemeClr val="accent5"/>
          </a:lnRef>
          <a:fillRef idx="1002">
            <a:schemeClr val="dk2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24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2240" y="1088740"/>
            <a:ext cx="576000" cy="461665"/>
          </a:xfrm>
          <a:prstGeom prst="rect">
            <a:avLst/>
          </a:prstGeom>
          <a:solidFill>
            <a:srgbClr val="FF0066"/>
          </a:solidFill>
        </p:spPr>
        <p:style>
          <a:lnRef idx="1">
            <a:schemeClr val="accent5"/>
          </a:lnRef>
          <a:fillRef idx="1002">
            <a:schemeClr val="dk2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36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47275" y="5724255"/>
            <a:ext cx="576000" cy="461665"/>
          </a:xfrm>
          <a:prstGeom prst="rect">
            <a:avLst/>
          </a:prstGeom>
          <a:solidFill>
            <a:srgbClr val="FF0066"/>
          </a:solidFill>
        </p:spPr>
        <p:style>
          <a:lnRef idx="1">
            <a:schemeClr val="accent5"/>
          </a:lnRef>
          <a:fillRef idx="1002">
            <a:schemeClr val="dk2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35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767355" y="1943835"/>
            <a:ext cx="576000" cy="461665"/>
          </a:xfrm>
          <a:prstGeom prst="rect">
            <a:avLst/>
          </a:prstGeom>
          <a:solidFill>
            <a:srgbClr val="FF0066"/>
          </a:solidFill>
        </p:spPr>
        <p:style>
          <a:lnRef idx="1">
            <a:schemeClr val="accent5"/>
          </a:lnRef>
          <a:fillRef idx="1002">
            <a:schemeClr val="dk2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5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42230" y="2708920"/>
            <a:ext cx="576000" cy="461665"/>
          </a:xfrm>
          <a:prstGeom prst="rect">
            <a:avLst/>
          </a:prstGeom>
          <a:solidFill>
            <a:srgbClr val="FF0066"/>
          </a:solidFill>
        </p:spPr>
        <p:style>
          <a:lnRef idx="1">
            <a:schemeClr val="accent5"/>
          </a:lnRef>
          <a:fillRef idx="1002">
            <a:schemeClr val="dk2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21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562110" y="4959170"/>
            <a:ext cx="576000" cy="461665"/>
          </a:xfrm>
          <a:prstGeom prst="rect">
            <a:avLst/>
          </a:prstGeom>
          <a:solidFill>
            <a:srgbClr val="FF0066"/>
          </a:solidFill>
        </p:spPr>
        <p:style>
          <a:lnRef idx="1">
            <a:schemeClr val="accent5"/>
          </a:lnRef>
          <a:fillRef idx="1002">
            <a:schemeClr val="dk2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4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262410" y="3609020"/>
            <a:ext cx="576000" cy="461665"/>
          </a:xfrm>
          <a:prstGeom prst="rect">
            <a:avLst/>
          </a:prstGeom>
          <a:solidFill>
            <a:srgbClr val="FF0066"/>
          </a:solidFill>
        </p:spPr>
        <p:style>
          <a:lnRef idx="1">
            <a:schemeClr val="accent5"/>
          </a:lnRef>
          <a:fillRef idx="1002">
            <a:schemeClr val="dk2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3744035"/>
            <a:ext cx="810090" cy="461665"/>
          </a:xfrm>
          <a:prstGeom prst="rect">
            <a:avLst/>
          </a:prstGeom>
          <a:solidFill>
            <a:srgbClr val="FF0066"/>
          </a:solidFill>
        </p:spPr>
        <p:style>
          <a:lnRef idx="1">
            <a:schemeClr val="accent5"/>
          </a:lnRef>
          <a:fillRef idx="1002">
            <a:schemeClr val="dk2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0,15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67255" y="4194085"/>
            <a:ext cx="576000" cy="461665"/>
          </a:xfrm>
          <a:prstGeom prst="rect">
            <a:avLst/>
          </a:prstGeom>
          <a:solidFill>
            <a:srgbClr val="FF0066"/>
          </a:solidFill>
        </p:spPr>
        <p:style>
          <a:lnRef idx="1">
            <a:schemeClr val="accent5"/>
          </a:lnRef>
          <a:fillRef idx="1002">
            <a:schemeClr val="dk2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1,5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8352420" y="6174305"/>
            <a:ext cx="360040" cy="405045"/>
          </a:xfrm>
          <a:prstGeom prst="smileyFac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16285E-6 L -0.50382 -0.013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-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86 0.00648 L -0.54826 -0.0596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" y="-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18668E-6 L -0.36129 0.2155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" y="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16748E-6 L -0.34653 -0.230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-1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9598E-6 L -0.55816 0.1304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" y="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PŮLPÁN, Zdeněk, Michal ČIHÁK a Šárka MÜLLEROVÁ. </a:t>
            </a:r>
            <a:r>
              <a:rPr lang="cs-CZ" sz="1600" i="1" dirty="0" smtClean="0"/>
              <a:t>Matematika 7 pro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2008, 152 s. ISBN 978-807-2353-989.</a:t>
            </a:r>
          </a:p>
          <a:p>
            <a:endParaRPr lang="cs-CZ" sz="1600" dirty="0"/>
          </a:p>
          <a:p>
            <a:r>
              <a:rPr lang="cs-CZ" sz="1600" dirty="0" smtClean="0"/>
              <a:t>BOUŠKOVÁ, Jitka, Milena BRZOŇOVÁ a Šárka MÜLLEROVÁ. </a:t>
            </a:r>
            <a:r>
              <a:rPr lang="cs-CZ" sz="1600" i="1" dirty="0" smtClean="0"/>
              <a:t>Matematika 7 pro základní školy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2008, 63 s. ISBN 978-807-2354-122.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493</Words>
  <Application>Microsoft Office PowerPoint</Application>
  <PresentationFormat>Předvádění na obrazovce (4:3)</PresentationFormat>
  <Paragraphs>120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Krácení a rozšiřování poměru</vt:lpstr>
      <vt:lpstr>Snímek 3</vt:lpstr>
      <vt:lpstr>Snímek 4</vt:lpstr>
      <vt:lpstr>Snímek 5</vt:lpstr>
      <vt:lpstr>Snímek 6</vt:lpstr>
      <vt:lpstr>Snímek 7</vt:lpstr>
      <vt:lpstr>Snímek 8</vt:lpstr>
      <vt:lpstr>Použitá literatura: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17</cp:revision>
  <dcterms:created xsi:type="dcterms:W3CDTF">2013-03-11T15:42:38Z</dcterms:created>
  <dcterms:modified xsi:type="dcterms:W3CDTF">2013-03-12T19:33:42Z</dcterms:modified>
</cp:coreProperties>
</file>