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5" r:id="rId4"/>
    <p:sldId id="259" r:id="rId5"/>
    <p:sldId id="267" r:id="rId6"/>
    <p:sldId id="268" r:id="rId7"/>
    <p:sldId id="266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8589D-0C69-4F88-A663-CA685515D34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VY_42_INOVACE_29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Rozdělení celku v daném poměru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Procvičení  a opakování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Rozdělení celku v daném poměru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Přemýšlej!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953725"/>
            <a:ext cx="9144000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Maruška s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Honzíkem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natírali plot. Maruška natřela </a:t>
            </a:r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30 planěk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a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Honzík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20. Tatínek jim za vykonanou práci rozdělil sto korun podle počtu natřených planěk. Kolik každý z nich dostal peněz?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438890"/>
            <a:ext cx="252028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Maruška 30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2120" y="2438890"/>
            <a:ext cx="252028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002060"/>
                </a:solidFill>
              </a:rPr>
              <a:t>Honzík</a:t>
            </a:r>
            <a:r>
              <a:rPr lang="cs-CZ" sz="2400" b="1" dirty="0" smtClean="0">
                <a:solidFill>
                  <a:srgbClr val="002060"/>
                </a:solidFill>
              </a:rPr>
              <a:t> 20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11660" y="3248980"/>
            <a:ext cx="3285365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Dohromady natřeli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2050" y="3248980"/>
            <a:ext cx="1665185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50 planěk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11660" y="3924055"/>
            <a:ext cx="328536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Dohromady dostali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2050" y="3924055"/>
            <a:ext cx="166518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100 Kč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51820" y="3158970"/>
            <a:ext cx="3285365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1 plaňka …. 2 Kč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1570" y="4014065"/>
            <a:ext cx="3105345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30 planěk …. 60 Kč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77045" y="4014065"/>
            <a:ext cx="3105345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20 planěk …. 40 Kč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1570" y="5094185"/>
            <a:ext cx="3105345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Plaňky  30 : 20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77045" y="5094185"/>
            <a:ext cx="3105345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Peníze 60 : 40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1570" y="5769260"/>
            <a:ext cx="3105345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Plaňky  3 : 2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77045" y="5769260"/>
            <a:ext cx="3105345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Peníze 6 : 4 = 3 : 2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458670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Číslo 72 rozděl v daných poměrech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943835"/>
            <a:ext cx="1619672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7 : 2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86735" y="1178750"/>
            <a:ext cx="1755195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Počet dílů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481990" y="1178750"/>
            <a:ext cx="126014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 díl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922150" y="1178750"/>
            <a:ext cx="3105345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výsledné rozdělení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2681790" y="1943835"/>
            <a:ext cx="765085" cy="54006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9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7" name="Pěticípá hvězda 26"/>
          <p:cNvSpPr/>
          <p:nvPr/>
        </p:nvSpPr>
        <p:spPr>
          <a:xfrm>
            <a:off x="4526995" y="1808820"/>
            <a:ext cx="945105" cy="765085"/>
          </a:xfrm>
          <a:prstGeom prst="star5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8</a:t>
            </a:r>
            <a:endParaRPr lang="cs-CZ" sz="2800" b="1" dirty="0"/>
          </a:p>
        </p:txBody>
      </p:sp>
      <p:sp>
        <p:nvSpPr>
          <p:cNvPr id="30" name="Pravidelný pětiúhelník 29"/>
          <p:cNvSpPr/>
          <p:nvPr/>
        </p:nvSpPr>
        <p:spPr>
          <a:xfrm>
            <a:off x="6192180" y="1808820"/>
            <a:ext cx="2385265" cy="675075"/>
          </a:xfrm>
          <a:prstGeom prst="pentagon">
            <a:avLst/>
          </a:prstGeom>
          <a:solidFill>
            <a:schemeClr val="accent1">
              <a:tint val="66000"/>
              <a:satMod val="1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56 : 16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51520" y="2888940"/>
            <a:ext cx="1619672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5 : 3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2681790" y="2888940"/>
            <a:ext cx="765085" cy="5400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8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1" name="Pěticípá hvězda 40"/>
          <p:cNvSpPr/>
          <p:nvPr/>
        </p:nvSpPr>
        <p:spPr>
          <a:xfrm>
            <a:off x="4526995" y="2753925"/>
            <a:ext cx="945105" cy="765085"/>
          </a:xfrm>
          <a:prstGeom prst="star5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9</a:t>
            </a:r>
            <a:endParaRPr lang="cs-CZ" sz="2800" b="1" dirty="0"/>
          </a:p>
        </p:txBody>
      </p:sp>
      <p:sp>
        <p:nvSpPr>
          <p:cNvPr id="42" name="Pravidelný pětiúhelník 41"/>
          <p:cNvSpPr/>
          <p:nvPr/>
        </p:nvSpPr>
        <p:spPr>
          <a:xfrm>
            <a:off x="6192180" y="2753925"/>
            <a:ext cx="2385265" cy="675075"/>
          </a:xfrm>
          <a:prstGeom prst="pentagon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45 : 27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51520" y="3879050"/>
            <a:ext cx="1619672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8 : 4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2681790" y="3879050"/>
            <a:ext cx="810090" cy="54006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12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5" name="Pěticípá hvězda 44"/>
          <p:cNvSpPr/>
          <p:nvPr/>
        </p:nvSpPr>
        <p:spPr>
          <a:xfrm>
            <a:off x="4526995" y="3744035"/>
            <a:ext cx="945105" cy="765085"/>
          </a:xfrm>
          <a:prstGeom prst="star5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6</a:t>
            </a:r>
            <a:endParaRPr lang="cs-CZ" sz="2800" b="1" dirty="0"/>
          </a:p>
        </p:txBody>
      </p:sp>
      <p:sp>
        <p:nvSpPr>
          <p:cNvPr id="46" name="Pravidelný pětiúhelník 45"/>
          <p:cNvSpPr/>
          <p:nvPr/>
        </p:nvSpPr>
        <p:spPr>
          <a:xfrm>
            <a:off x="6192180" y="3744035"/>
            <a:ext cx="2385265" cy="675075"/>
          </a:xfrm>
          <a:prstGeom prst="pentagon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48 : 24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51520" y="4914165"/>
            <a:ext cx="1619672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10 : 8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8" name="Elipsa 47"/>
          <p:cNvSpPr/>
          <p:nvPr/>
        </p:nvSpPr>
        <p:spPr>
          <a:xfrm>
            <a:off x="2681790" y="4914165"/>
            <a:ext cx="810090" cy="5400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18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9" name="Pěticípá hvězda 48"/>
          <p:cNvSpPr/>
          <p:nvPr/>
        </p:nvSpPr>
        <p:spPr>
          <a:xfrm>
            <a:off x="4526995" y="4779150"/>
            <a:ext cx="945105" cy="765085"/>
          </a:xfrm>
          <a:prstGeom prst="star5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50" name="Pravidelný pětiúhelník 49"/>
          <p:cNvSpPr/>
          <p:nvPr/>
        </p:nvSpPr>
        <p:spPr>
          <a:xfrm>
            <a:off x="6192180" y="4779150"/>
            <a:ext cx="2385265" cy="675075"/>
          </a:xfrm>
          <a:prstGeom prst="pentag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40 : 32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51520" y="5859270"/>
            <a:ext cx="1619672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1 : 2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2" name="Elipsa 51"/>
          <p:cNvSpPr/>
          <p:nvPr/>
        </p:nvSpPr>
        <p:spPr>
          <a:xfrm>
            <a:off x="2681790" y="5859270"/>
            <a:ext cx="765085" cy="54006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3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3" name="Pěticípá hvězda 52"/>
          <p:cNvSpPr/>
          <p:nvPr/>
        </p:nvSpPr>
        <p:spPr>
          <a:xfrm>
            <a:off x="4211960" y="5724255"/>
            <a:ext cx="1620179" cy="900100"/>
          </a:xfrm>
          <a:prstGeom prst="star5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24</a:t>
            </a:r>
            <a:endParaRPr lang="cs-CZ" sz="2800" b="1" dirty="0"/>
          </a:p>
        </p:txBody>
      </p:sp>
      <p:sp>
        <p:nvSpPr>
          <p:cNvPr id="54" name="Pravidelný pětiúhelník 53"/>
          <p:cNvSpPr/>
          <p:nvPr/>
        </p:nvSpPr>
        <p:spPr>
          <a:xfrm>
            <a:off x="6192180" y="5724255"/>
            <a:ext cx="2385265" cy="675075"/>
          </a:xfrm>
          <a:prstGeom prst="pentagon">
            <a:avLst/>
          </a:prstGeom>
          <a:solidFill>
            <a:schemeClr val="accent1">
              <a:tint val="66000"/>
              <a:satMod val="1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24 : 48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"/>
                            </p:stCondLst>
                            <p:childTnLst>
                              <p:par>
                                <p:cTn id="9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30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68660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Která z čísel jdou rozdělit v poměru 6 : </a:t>
            </a:r>
            <a:r>
              <a:rPr lang="cs-CZ" sz="2400" b="1" dirty="0" smtClean="0">
                <a:solidFill>
                  <a:srgbClr val="002060"/>
                </a:solidFill>
              </a:rPr>
              <a:t>5?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2186735" y="3609020"/>
            <a:ext cx="1125125" cy="5400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935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372200" y="2708920"/>
            <a:ext cx="900100" cy="5400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17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3761910" y="5004175"/>
            <a:ext cx="900100" cy="5400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82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4481990" y="3023955"/>
            <a:ext cx="810090" cy="5400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56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2771800" y="1493785"/>
            <a:ext cx="855095" cy="5400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49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881590" y="2483895"/>
            <a:ext cx="900100" cy="5400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88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012160" y="5319210"/>
            <a:ext cx="1170130" cy="5400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132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1376645" y="5454225"/>
            <a:ext cx="945105" cy="5400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22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767355" y="3879050"/>
            <a:ext cx="765085" cy="5400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9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5292080" y="1268760"/>
            <a:ext cx="945105" cy="54006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13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3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3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34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4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4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45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5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5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56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6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6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67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33"/>
                                      </p:to>
                                    </p:animClr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33"/>
                                      </p:to>
                                    </p:animClr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33"/>
                                      </p:to>
                                    </p:animClr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33"/>
                                      </p:to>
                                    </p:animClr>
                                    <p:set>
                                      <p:cBhvr>
                                        <p:cTn id="9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68660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Lze číslo 120 rozdělit v těchto poměrech?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4256965" y="3969060"/>
            <a:ext cx="1530170" cy="5400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5 : 3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957265" y="3654025"/>
            <a:ext cx="1530170" cy="5400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15 : 4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3671900" y="5859270"/>
            <a:ext cx="1530170" cy="5400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7 : 2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3851920" y="2348880"/>
            <a:ext cx="1575176" cy="5400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1 : 12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6687235" y="1763815"/>
            <a:ext cx="1453662" cy="5400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16 : 4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881590" y="2483895"/>
            <a:ext cx="1530170" cy="5400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3 : 1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836585" y="5409220"/>
            <a:ext cx="1383664" cy="5400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5 : 7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6237185" y="5409220"/>
            <a:ext cx="1606678" cy="5400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3 : 2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2096725" y="3654025"/>
            <a:ext cx="1300645" cy="5400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4 : 3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2636785" y="1268760"/>
            <a:ext cx="1606678" cy="54006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6 : 8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3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3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34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4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4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45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5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5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56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33"/>
                                      </p:to>
                                    </p:animClr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33"/>
                                      </p:to>
                                    </p:animClr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33"/>
                                      </p:to>
                                    </p:animClr>
                                    <p:set>
                                      <p:cBhvr>
                                        <p:cTn id="7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33"/>
                                      </p:to>
                                    </p:animClr>
                                    <p:set>
                                      <p:cBhvr>
                                        <p:cTn id="8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33"/>
                                      </p:to>
                                    </p:animClr>
                                    <p:set>
                                      <p:cBhvr>
                                        <p:cTn id="9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22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78650"/>
            <a:ext cx="914400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Veverka si střádala oříšky na zimu. Měla jich 84. Dvě třetiny si jich uložila do dutiny ve stromě a zbytek zahrabala </a:t>
            </a:r>
            <a:r>
              <a:rPr lang="cs-CZ" sz="2400" b="1" dirty="0" smtClean="0">
                <a:solidFill>
                  <a:srgbClr val="002060"/>
                </a:solidFill>
              </a:rPr>
              <a:t>vedle stromu</a:t>
            </a:r>
            <a:r>
              <a:rPr lang="cs-CZ" sz="2400" b="1" dirty="0" smtClean="0">
                <a:solidFill>
                  <a:srgbClr val="002060"/>
                </a:solidFill>
              </a:rPr>
              <a:t>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448780"/>
            <a:ext cx="466201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V jakém poměru oříšky rozdělila?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3744035"/>
            <a:ext cx="466201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Kolik oříšků bylo v každé skrýši?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1920" y="2258870"/>
            <a:ext cx="466201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Oříšky v dutině : oříšky v zemi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2933945"/>
            <a:ext cx="466201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2 : 1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4509120"/>
            <a:ext cx="466201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84 : 3 = 28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5229200"/>
            <a:ext cx="466201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2 : 1 = 56 : 28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6084295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Veverka do stromu ukryla 56 oříšků a 28 jich zahrabala.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smtClean="0"/>
              <a:t>Použitá literatura: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PŮLPÁN, Zdeněk, Michal ČIHÁK a Šárka MÜLLEROVÁ. </a:t>
            </a:r>
            <a:r>
              <a:rPr lang="cs-CZ" sz="1600" i="1" dirty="0" smtClean="0"/>
              <a:t>Matematika 7 pro základní školy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nakladatelství, 2008, 152 s. ISBN 978-807-2353-989.</a:t>
            </a:r>
          </a:p>
          <a:p>
            <a:endParaRPr lang="cs-CZ" sz="1600" dirty="0"/>
          </a:p>
          <a:p>
            <a:r>
              <a:rPr lang="cs-CZ" sz="1600" dirty="0" smtClean="0"/>
              <a:t>BOUŠKOVÁ, Jitka, Milena BRZOŇOVÁ a Šárka MÜLLEROVÁ. </a:t>
            </a:r>
            <a:r>
              <a:rPr lang="cs-CZ" sz="1600" i="1" dirty="0" smtClean="0"/>
              <a:t>Matematika 7 pro základní školy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nakladatelství, 2008, 63 s. ISBN 978-807-2354-122.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481</TotalTime>
  <Words>403</Words>
  <Application>Microsoft Office PowerPoint</Application>
  <PresentationFormat>Předvádění na obrazovce (4:3)</PresentationFormat>
  <Paragraphs>90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Rozdělení celku v daném poměru</vt:lpstr>
      <vt:lpstr>Snímek 3</vt:lpstr>
      <vt:lpstr>Snímek 4</vt:lpstr>
      <vt:lpstr>Snímek 5</vt:lpstr>
      <vt:lpstr>Snímek 6</vt:lpstr>
      <vt:lpstr>Snímek 7</vt:lpstr>
      <vt:lpstr>Použitá literatura: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33</cp:revision>
  <dcterms:created xsi:type="dcterms:W3CDTF">2013-03-11T15:42:38Z</dcterms:created>
  <dcterms:modified xsi:type="dcterms:W3CDTF">2013-05-22T16:17:49Z</dcterms:modified>
</cp:coreProperties>
</file>