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3"/>
  </p:handout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ECCCD1-8721-4D94-8C2F-AF6DFAD5D9F1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FC184A-0119-4B44-AFE6-53CCA47DBD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B80D4C8-9904-4FBA-BDED-7AAB3A04460F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3D195B7-667F-4326-B9ED-55FC1F652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0794" y="1628775"/>
            <a:ext cx="7067550" cy="3529013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Procenta – výpočty části základu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 a opakování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467544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Procenta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výpočty části základu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Ze základu 100 urči zpaměti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100 %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1%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64502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10 %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50 %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08518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30 %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8052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75 %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80312" y="1628800"/>
            <a:ext cx="7920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75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80312" y="2204864"/>
            <a:ext cx="7920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2780928"/>
            <a:ext cx="7920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80312" y="3356992"/>
            <a:ext cx="7920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50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3933056"/>
            <a:ext cx="7920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4581128"/>
            <a:ext cx="86409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5877272"/>
            <a:ext cx="7920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5229200"/>
            <a:ext cx="7920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515719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20 %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587727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80 %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47213E-6 L -0.504 -0.358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36271E-6 L -0.50782 0.0083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82836E-6 L -0.50782 0.197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" y="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89706E-6 L -0.50782 0.144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" y="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56859E-6 L -0.50782 0.1552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" y="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29401E-6 L -0.50782 0.5961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" y="2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Ze základu 400 urči zpaměti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20 %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125%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64502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10 %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50 %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08518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8</a:t>
            </a:r>
            <a:r>
              <a:rPr lang="cs-CZ" sz="2400" b="1" dirty="0" smtClean="0"/>
              <a:t>0 %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8052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75 %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16288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200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2204864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320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780928"/>
            <a:ext cx="79208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3356992"/>
            <a:ext cx="93610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500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3933056"/>
            <a:ext cx="79208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4581128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08304" y="5877272"/>
            <a:ext cx="79208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52292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300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58112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25 %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587727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1 %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36271E-6 L -0.5 -0.086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" y="-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89706E-6 L -0.50782 -0.0756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" y="-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56859E-6 L -0.5 -0.0545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" y="-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29401E-6 L -0.504 0.3860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1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2195E-6 L -0.504 0.398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37567E-6 L -0.504 0.0714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Ze základu 1200 urči zpaměti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30 %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15%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64502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10 %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50 %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08518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8</a:t>
            </a:r>
            <a:r>
              <a:rPr lang="cs-CZ" sz="2400" b="1" dirty="0" smtClean="0"/>
              <a:t>0 %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8052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60 %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1628800"/>
            <a:ext cx="86409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600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2204864"/>
            <a:ext cx="86409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720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780928"/>
            <a:ext cx="86409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360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3356992"/>
            <a:ext cx="93610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960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3933056"/>
            <a:ext cx="79208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4581128"/>
            <a:ext cx="86409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300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08304" y="5877272"/>
            <a:ext cx="86409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180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5229200"/>
            <a:ext cx="86409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120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58112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25 %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3975447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1,5 %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36271E-6 L -0.5 -0.096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" y="-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2792E-6 L -0.504 -0.4321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2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37567E-6 L -0.504 -0.2433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1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29401E-6 L -0.504 0.3967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1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89706E-6 L -0.50782 0.2391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" y="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82836E-6 L -0.504 0.5121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2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Ze základu 240 urči zpaměti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300 %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150 %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64502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10 %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50 %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08518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30 %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8052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80 %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1628800"/>
            <a:ext cx="8640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72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2204864"/>
            <a:ext cx="8640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720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780928"/>
            <a:ext cx="8640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360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3356992"/>
            <a:ext cx="93610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96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3933056"/>
            <a:ext cx="7920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4581128"/>
            <a:ext cx="8640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192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08304" y="5877272"/>
            <a:ext cx="8640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24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5229200"/>
            <a:ext cx="8640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120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393305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25 %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339938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40 </a:t>
            </a:r>
            <a:r>
              <a:rPr lang="cs-CZ" sz="2400" b="1" dirty="0" smtClean="0"/>
              <a:t>%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82836E-6 L -0.504 -0.002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36271E-6 L -0.504 0.0083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2792E-6 L -0.504 -0.3377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1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37567E-6 L -0.504 -0.1385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29401E-6 L -0.504 0.4910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47213E-6 L -0.504 0.1658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Ze základu 2000 urči zpaměti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20 %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3 %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64502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Zlevnění o 10 %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50 %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508518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Zdražení o 15 %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8052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75 %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1628800"/>
            <a:ext cx="108012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1500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2204864"/>
            <a:ext cx="108012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2300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780928"/>
            <a:ext cx="108012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1000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3356992"/>
            <a:ext cx="93610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500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3933056"/>
            <a:ext cx="79208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4581128"/>
            <a:ext cx="8640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800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08304" y="5877272"/>
            <a:ext cx="8640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400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5229200"/>
            <a:ext cx="115212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1800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339938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25 %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458112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40 %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2792E-6 L -0.42535 -0.547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" y="-2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56859E-6 L -0.42135 -0.1489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37567E-6 L -0.44097 -0.2329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" y="-1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1876E-6 L -0.43715 0.2098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" y="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82836E-6 L -0.43715 0.4175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" y="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29401E-6 L -0.43715 0.616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" y="3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Mražené větrníky byly zlevněny z původních </a:t>
            </a:r>
            <a:br>
              <a:rPr lang="cs-CZ" sz="2400" b="1" dirty="0" smtClean="0"/>
            </a:br>
            <a:r>
              <a:rPr lang="cs-CZ" sz="2400" b="1" dirty="0" smtClean="0"/>
              <a:t>30 Kč o 20 % . Kolik stály po slevě?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59632" y="3140968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24 Kč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3140968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36 Kč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92280" y="3140968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25 Kč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31840" y="3140968"/>
            <a:ext cx="11521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 Kč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2051556"/>
            <a:ext cx="2736304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čtvereček</a:t>
            </a:r>
            <a:endParaRPr lang="cs-CZ" b="1" dirty="0"/>
          </a:p>
        </p:txBody>
      </p:sp>
      <p:pic>
        <p:nvPicPr>
          <p:cNvPr id="1028" name="Picture 4" descr="C:\Documents and Settings\pc\Local Settings\Temporary Internet Files\Content.IE5\8LQ7K9YF\MP900425209[1].jpg"/>
          <p:cNvPicPr>
            <a:picLocks noChangeAspect="1" noChangeArrowheads="1"/>
          </p:cNvPicPr>
          <p:nvPr/>
        </p:nvPicPr>
        <p:blipFill>
          <a:blip r:embed="rId2" cstate="print"/>
          <a:srcRect t="35300"/>
          <a:stretch>
            <a:fillRect/>
          </a:stretch>
        </p:blipFill>
        <p:spPr bwMode="auto">
          <a:xfrm>
            <a:off x="5148064" y="4077072"/>
            <a:ext cx="3407838" cy="22048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83099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Vídeňské párky byly zlevněny z původních 30 Kč o 30 % . Kolik stály po slevě?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3140968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21 Kč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3140968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24 Kč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259632" y="3140968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9 Kč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31840" y="3140968"/>
            <a:ext cx="11521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 Kč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2051556"/>
            <a:ext cx="273630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čtvereček</a:t>
            </a:r>
            <a:endParaRPr lang="cs-CZ" b="1" dirty="0"/>
          </a:p>
        </p:txBody>
      </p:sp>
      <p:pic>
        <p:nvPicPr>
          <p:cNvPr id="2050" name="Picture 2" descr="C:\Documents and Settings\pc\Local Settings\Temporary Internet Files\Content.IE5\8LQ7K9YF\MC9000884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10104" y="4725144"/>
            <a:ext cx="2757420" cy="15559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496944" cy="8309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Kinder</a:t>
            </a:r>
            <a:r>
              <a:rPr lang="cs-CZ" sz="2400" b="1" dirty="0" smtClean="0"/>
              <a:t> vajíčka byla zlevněna z původních 24 Kč o 25 % . Kolik stála po slevě?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3140968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18 Kč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3140968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 Kč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259632" y="3140968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15 Kč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3140968"/>
            <a:ext cx="1152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 Kč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2051556"/>
            <a:ext cx="273630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Klikni na čtvereček</a:t>
            </a:r>
            <a:endParaRPr lang="cs-CZ" b="1" dirty="0"/>
          </a:p>
        </p:txBody>
      </p:sp>
      <p:pic>
        <p:nvPicPr>
          <p:cNvPr id="3080" name="Picture 8" descr="C:\Documents and Settings\pc\Local Settings\Temporary Internet Files\Content.IE5\8LQ7K9YF\MC9004126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005064"/>
            <a:ext cx="2574552" cy="2558603"/>
          </a:xfrm>
          <a:prstGeom prst="rect">
            <a:avLst/>
          </a:prstGeom>
          <a:noFill/>
        </p:spPr>
      </p:pic>
      <p:sp>
        <p:nvSpPr>
          <p:cNvPr id="9" name="Veselý obličej 8"/>
          <p:cNvSpPr/>
          <p:nvPr/>
        </p:nvSpPr>
        <p:spPr>
          <a:xfrm>
            <a:off x="8460432" y="6237312"/>
            <a:ext cx="432048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PŮLPÁN, Zdeněk, Michal ČIHÁK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152 s. ISBN 978-807-2353-989.</a:t>
            </a:r>
          </a:p>
          <a:p>
            <a:endParaRPr lang="cs-CZ" sz="1600" dirty="0"/>
          </a:p>
          <a:p>
            <a:r>
              <a:rPr lang="cs-CZ" sz="1600" dirty="0" smtClean="0"/>
              <a:t>BOUŠKOVÁ, Jitka, Milena BRZOŇOVÁ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63 s. ISBN 978-807-2354-122.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Obrázky </a:t>
            </a:r>
            <a:r>
              <a:rPr lang="cs-CZ" sz="1600" dirty="0" smtClean="0">
                <a:hlinkClick r:id="rId2"/>
              </a:rPr>
              <a:t>www.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415</TotalTime>
  <Words>359</Words>
  <Application>Microsoft Office PowerPoint</Application>
  <PresentationFormat>Předvádění na obrazovce (4:3)</PresentationFormat>
  <Paragraphs>127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Snímek 1</vt:lpstr>
      <vt:lpstr>Procenta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Stanislav</cp:lastModifiedBy>
  <cp:revision>20</cp:revision>
  <dcterms:created xsi:type="dcterms:W3CDTF">2013-04-01T09:55:33Z</dcterms:created>
  <dcterms:modified xsi:type="dcterms:W3CDTF">2013-04-17T10:26:54Z</dcterms:modified>
</cp:coreProperties>
</file>