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96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5D8827-8D6C-40D8-872E-091CCEF5D1C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171430F-20A8-4548-B192-558F2AE24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4810" y="1628775"/>
            <a:ext cx="7067550" cy="3529013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Procenta – výpočty základu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539552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Procenta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výpočty základu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 zpaměti základ, jestliže víš, že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 je 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4293096"/>
            <a:ext cx="129614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260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1916832"/>
            <a:ext cx="165618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500 000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2636912"/>
            <a:ext cx="129614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2000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4941168"/>
            <a:ext cx="129614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14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3429000"/>
            <a:ext cx="144016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1800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733256"/>
            <a:ext cx="144016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300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29969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 je 18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364502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 je 2,6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36510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 je 0,14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15719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 je 20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71600" y="587727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 je 5000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5367 C -0.00625 -0.03747 -0.02813 -0.02128 -0.03559 -0.02128 C -0.08385 -0.02128 -0.13333 -0.27388 -0.13333 -0.52649 C -0.13333 -0.39926 -0.15799 -0.27388 -0.18142 -0.27388 C -0.20625 -0.27388 -0.22969 -0.40134 -0.22969 -0.52649 C -0.22969 -0.4638 -0.24201 -0.39926 -0.25434 -0.39926 C -0.26684 -0.39926 -0.27917 -0.46195 -0.27917 -0.52649 C -0.27917 -0.49433 -0.28542 -0.4638 -0.29149 -0.4638 C -0.29774 -0.4638 -0.30382 -0.49618 -0.30382 -0.52649 C -0.30382 -0.51052 -0.30712 -0.49433 -0.31007 -0.49433 C -0.31163 -0.49433 -0.31632 -0.51052 -0.31632 -0.52649 C -0.31632 -0.51862 -0.31788 -0.51052 -0.31945 -0.51052 C -0.31945 -0.50844 -0.32274 -0.51862 -0.32274 -0.52649 C -0.32274 -0.52278 -0.32274 -0.51862 -0.32431 -0.51862 C -0.32431 -0.5207 -0.32604 -0.52232 -0.32604 -0.52649 C -0.32604 -0.5244 -0.32604 -0.52278 -0.32604 -0.5207 C -0.3276 -0.5207 -0.3276 -0.52278 -0.3276 -0.5244 C -0.32917 -0.5244 -0.32917 -0.52232 -0.32917 -0.5207 C -0.33073 -0.5207 -0.33073 -0.52278 -0.33073 -0.5244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-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2475 C -0.00625 -0.02313 -0.02813 -0.02128 -0.03559 -0.02128 C -0.08385 -0.02128 -0.13333 -0.04834 -0.13333 -0.07541 C -0.13333 -0.06199 -0.15799 -0.04834 -0.18142 -0.04834 C -0.20625 -0.04834 -0.22969 -0.06199 -0.22969 -0.07541 C -0.22969 -0.0687 -0.24201 -0.06199 -0.25434 -0.06199 C -0.26684 -0.06199 -0.27917 -0.0687 -0.27917 -0.07541 C -0.27917 -0.07217 -0.28542 -0.0687 -0.29149 -0.0687 C -0.29774 -0.0687 -0.30382 -0.07217 -0.30382 -0.07541 C -0.30382 -0.07379 -0.30712 -0.07217 -0.31007 -0.07217 C -0.31163 -0.07217 -0.31632 -0.07379 -0.31632 -0.07541 C -0.31632 -0.07471 -0.31788 -0.07379 -0.31945 -0.07379 C -0.31945 -0.07356 -0.32274 -0.07471 -0.32274 -0.07541 C -0.32274 -0.07517 -0.32274 -0.07471 -0.32431 -0.07471 C -0.32431 -0.07494 -0.32604 -0.07517 -0.32604 -0.07541 C -0.32604 -0.07541 -0.32604 -0.07517 -0.32604 -0.07494 C -0.3276 -0.07494 -0.3276 -0.07517 -0.3276 -0.07541 C -0.32917 -0.07541 -0.32917 -0.07517 -0.32917 -0.07494 C -0.33073 -0.07494 -0.33073 -0.07517 -0.33073 -0.07541 " pathEditMode="relative" rAng="0" ptsTypes="fffffffffffffffffff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-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0.02683 C -0.00642 -0.02405 -0.02882 -0.02128 -0.03646 -0.02128 C -0.08576 -0.02128 -0.13646 -0.06407 -0.13646 -0.10687 C -0.13646 -0.08535 -0.1618 -0.06407 -0.18576 -0.06407 C -0.21111 -0.06407 -0.23507 -0.08582 -0.23507 -0.10687 C -0.23507 -0.09646 -0.24774 -0.08535 -0.26041 -0.08535 C -0.27309 -0.08535 -0.28576 -0.096 -0.28576 -0.10687 C -0.28576 -0.10155 -0.29201 -0.09646 -0.29844 -0.09646 C -0.30469 -0.09646 -0.31111 -0.10178 -0.31111 -0.10687 C -0.31111 -0.10432 -0.31441 -0.10155 -0.31736 -0.10155 C -0.3191 -0.10155 -0.32378 -0.10432 -0.32378 -0.10687 C -0.32378 -0.10571 -0.32535 -0.10432 -0.32708 -0.10432 C -0.32708 -0.10386 -0.33038 -0.10571 -0.33038 -0.10687 C -0.33038 -0.1064 -0.33038 -0.10571 -0.33194 -0.10571 C -0.33194 -0.10594 -0.33368 -0.10617 -0.33368 -0.10687 C -0.33368 -0.10664 -0.33368 -0.1064 -0.33368 -0.10594 C -0.33524 -0.10594 -0.33524 -0.1064 -0.33524 -0.10664 C -0.33698 -0.10664 -0.33698 -0.10617 -0.33698 -0.10594 C -0.33854 -0.10594 -0.33854 -0.1064 -0.33854 -0.10664 " pathEditMode="relative" rAng="0" ptsTypes="fffffffffffffffffff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0.02544 C -0.00642 -0.02336 -0.02882 -0.02128 -0.03646 -0.02128 C -0.08576 -0.02128 -0.13646 -0.05366 -0.13646 -0.08605 C -0.13646 -0.06986 -0.1618 -0.05366 -0.18576 -0.05366 C -0.21111 -0.05366 -0.23507 -0.07009 -0.23507 -0.08605 C -0.23507 -0.07818 -0.24774 -0.06986 -0.26041 -0.06986 C -0.27309 -0.06986 -0.28576 -0.07795 -0.28576 -0.08605 C -0.28576 -0.08212 -0.29201 -0.07818 -0.29844 -0.07818 C -0.30469 -0.07818 -0.31111 -0.08235 -0.31111 -0.08605 C -0.31111 -0.0842 -0.31441 -0.08212 -0.31736 -0.08212 C -0.3191 -0.08212 -0.32378 -0.0842 -0.32378 -0.08605 C -0.32378 -0.08512 -0.32535 -0.0842 -0.32708 -0.0842 C -0.32708 -0.08373 -0.33038 -0.08512 -0.33038 -0.08605 C -0.33038 -0.08559 -0.33038 -0.08512 -0.33194 -0.08512 C -0.33194 -0.08535 -0.33368 -0.08559 -0.33368 -0.08605 C -0.33368 -0.08582 -0.33368 -0.08559 -0.33368 -0.08535 C -0.33524 -0.08535 -0.33524 -0.08559 -0.33524 -0.08582 C -0.33698 -0.08582 -0.33698 -0.08559 -0.33698 -0.08535 C -0.33854 -0.08535 -0.33854 -0.08559 -0.33854 -0.08582 " pathEditMode="relative" rAng="0" ptsTypes="fffffffffffffffffff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.00185 C -0.00642 -0.00972 -0.02882 -0.02129 -0.03646 -0.02129 C -0.08576 -0.02129 -0.13646 0.16146 -0.13646 0.3442 C -0.13646 0.2519 -0.1618 0.16146 -0.18576 0.16146 C -0.21111 0.16146 -0.23507 0.25352 -0.23507 0.3442 C -0.23507 0.29863 -0.24774 0.2519 -0.26041 0.2519 C -0.27309 0.2519 -0.28576 0.29747 -0.28576 0.3442 C -0.28576 0.32084 -0.29201 0.29863 -0.29844 0.29863 C -0.30469 0.29863 -0.31111 0.32199 -0.31111 0.3442 C -0.31111 0.3324 -0.31441 0.32084 -0.31736 0.32084 C -0.3191 0.32084 -0.32378 0.3324 -0.32378 0.3442 C -0.32378 0.33819 -0.32535 0.3324 -0.32708 0.3324 C -0.32708 0.33078 -0.33038 0.33819 -0.33038 0.3442 C -0.33038 0.34119 -0.33038 0.33819 -0.33194 0.33819 C -0.33194 0.33981 -0.33368 0.34096 -0.33368 0.3442 C -0.33368 0.34258 -0.33368 0.34119 -0.33368 0.33981 C -0.33524 0.33981 -0.33524 0.34119 -0.33524 0.34258 C -0.33698 0.34258 -0.33698 0.34096 -0.33698 0.33981 C -0.33854 0.33981 -0.33854 0.34119 -0.33854 0.34258 " pathEditMode="relative" rAng="0" ptsTypes="fffffffffffffffffff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0.00092 C -0.00607 -0.01828 -0.02708 -0.03725 -0.03454 -0.03725 C -0.0809 -0.03725 -0.12864 0.26347 -0.12864 0.56465 C -0.12864 0.41267 -0.1526 0.26347 -0.175 0.26347 C -0.19895 0.26347 -0.22152 0.41522 -0.22152 0.56465 C -0.22152 0.4897 -0.23333 0.41267 -0.24531 0.41267 C -0.25729 0.41267 -0.26927 0.48762 -0.26927 0.56465 C -0.26927 0.52602 -0.27517 0.4897 -0.28107 0.4897 C -0.28715 0.4897 -0.29305 0.52787 -0.29305 0.56465 C -0.29305 0.54522 -0.29618 0.52602 -0.29913 0.52602 C -0.30069 0.52602 -0.30503 0.54522 -0.30503 0.56465 C -0.30503 0.5547 -0.30659 0.54522 -0.30816 0.54522 C -0.30816 0.54267 -0.31128 0.5547 -0.31128 0.56465 C -0.31128 0.55979 -0.31128 0.5547 -0.31284 0.5547 C -0.31284 0.55748 -0.31441 0.55933 -0.31441 0.56465 C -0.31441 0.56187 -0.31441 0.55979 -0.31441 0.55748 C -0.31597 0.55748 -0.31597 0.55979 -0.31597 0.56187 C -0.31753 0.56187 -0.31753 0.55933 -0.31753 0.55748 C -0.31892 0.55748 -0.31892 0.55979 -0.31892 0.56187 " pathEditMode="relative" rAng="0" ptsTypes="fffffffffffffffffff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2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 zpaměti základ, jestliže víš, že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84482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10% je 3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2492896"/>
            <a:ext cx="115212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2492896"/>
            <a:ext cx="115212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0072" y="2492896"/>
            <a:ext cx="115212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300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2492896"/>
            <a:ext cx="115212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3000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1772816"/>
            <a:ext cx="273630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03848" y="34290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50% je 45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077072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19872" y="4077072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450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077072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85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20272" y="4077072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900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131840" y="505556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20% je 30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020272" y="5775647"/>
            <a:ext cx="1152128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150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19872" y="5703639"/>
            <a:ext cx="1152128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1500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03639"/>
            <a:ext cx="1152128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600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220072" y="5733256"/>
            <a:ext cx="1152128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120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30" grpId="1" animBg="1"/>
      <p:bldP spid="31" grpId="1" animBg="1"/>
      <p:bldP spid="31" grpId="2" animBg="1"/>
      <p:bldP spid="32" grpId="1" animBg="1"/>
      <p:bldP spid="32" grpId="2" animBg="1"/>
      <p:bldP spid="33" grpId="1" animBg="1"/>
      <p:bldP spid="33" grpId="2" animBg="1"/>
      <p:bldP spid="35" grpId="0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 zpaměti základ, jestliže víš, že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184482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90% je 81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2492896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2492896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99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0072" y="2492896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102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2492896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92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1772816"/>
            <a:ext cx="27363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03848" y="342900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60% je 360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077072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600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19872" y="4077072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420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077072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720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20272" y="4077072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3600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131840" y="5055567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150% je 90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5733256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020272" y="5733256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120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03639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220072" y="5733256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180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30" grpId="0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5" grpId="0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 zpaměti původní cenu sýru, jestliže po slevě 20% stál 20 Kč.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3399383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3399383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24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0072" y="3399383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399383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1028" name="Picture 4" descr="C:\Documents and Settings\pc\Local Settings\Temporary Internet Files\Content.IE5\OPE34T67\MC9001497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221088"/>
            <a:ext cx="2450471" cy="21909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 slevě 25% prodávají jogurt Florián za 9 Kč. Kolik stál před slevou?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3429000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3399383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32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3648" y="3429000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399383"/>
            <a:ext cx="115212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smtClean="0"/>
              <a:t>10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20483" name="Picture 3" descr="C:\Documents and Settings\pc\Local Settings\Temporary Internet Files\Content.IE5\SH6JK9AB\MC9004119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908385"/>
            <a:ext cx="2534141" cy="2321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 slevě 15% prodávají hranolky za 34 Kč. Kolik stály před slevou?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39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3648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45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21506" name="Picture 2" descr="C:\Documents and Settings\pc\Local Settings\Temporary Internet Files\Content.IE5\OPE34T67\MC9004134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12567" y="3861048"/>
            <a:ext cx="1719873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 slevě </a:t>
            </a:r>
            <a:r>
              <a:rPr lang="cs-CZ" sz="2400" b="1" dirty="0" smtClean="0"/>
              <a:t>30% </a:t>
            </a:r>
            <a:r>
              <a:rPr lang="cs-CZ" sz="2400" b="1" dirty="0" smtClean="0"/>
              <a:t>prodávají </a:t>
            </a:r>
            <a:r>
              <a:rPr lang="cs-CZ" sz="2400" b="1" dirty="0" smtClean="0"/>
              <a:t>digitální fotoaparát </a:t>
            </a:r>
            <a:r>
              <a:rPr lang="cs-CZ" sz="2400" b="1" dirty="0" smtClean="0"/>
              <a:t>za </a:t>
            </a:r>
            <a:r>
              <a:rPr lang="cs-CZ" sz="2400" b="1" dirty="0" smtClean="0"/>
              <a:t>1610 </a:t>
            </a:r>
            <a:r>
              <a:rPr lang="cs-CZ" sz="2400" b="1" dirty="0" smtClean="0"/>
              <a:t>Kč. Kolik </a:t>
            </a:r>
            <a:r>
              <a:rPr lang="cs-CZ" sz="2400" b="1" dirty="0" smtClean="0"/>
              <a:t>stál </a:t>
            </a:r>
            <a:r>
              <a:rPr lang="cs-CZ" sz="2400" b="1" dirty="0" smtClean="0"/>
              <a:t>před slevou?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2300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03848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3900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3648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5300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1200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1031" name="Picture 7" descr="C:\Documents and Settings\pc\Local Settings\Temporary Internet Files\Content.IE5\SH6JK9AB\MC9004404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7758" y="4365104"/>
            <a:ext cx="2368352" cy="1893259"/>
          </a:xfrm>
          <a:prstGeom prst="rect">
            <a:avLst/>
          </a:prstGeom>
          <a:noFill/>
        </p:spPr>
      </p:pic>
      <p:sp>
        <p:nvSpPr>
          <p:cNvPr id="21" name="Veselý obličej 20"/>
          <p:cNvSpPr/>
          <p:nvPr/>
        </p:nvSpPr>
        <p:spPr>
          <a:xfrm>
            <a:off x="8604448" y="6237312"/>
            <a:ext cx="432048" cy="432048"/>
          </a:xfrm>
          <a:prstGeom prst="smileyFac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Zdeněk, Michal ČIHÁK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152 s. ISBN 978-807-2353-989.</a:t>
            </a:r>
          </a:p>
          <a:p>
            <a:endParaRPr lang="cs-CZ" sz="1600" dirty="0"/>
          </a:p>
          <a:p>
            <a:r>
              <a:rPr lang="cs-CZ" sz="1600" dirty="0" smtClean="0"/>
              <a:t>BOUŠKOVÁ, Jitka, Milena BRZOŇOVÁ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63 s. ISBN 978-807-2354-122.</a:t>
            </a:r>
            <a:endParaRPr lang="cs-CZ" sz="1600" smtClean="0"/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Obrázky 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227</TotalTime>
  <Words>335</Words>
  <Application>Microsoft Office PowerPoint</Application>
  <PresentationFormat>Předvádění na obrazovce (4:3)</PresentationFormat>
  <Paragraphs>95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Procenta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15</cp:revision>
  <dcterms:created xsi:type="dcterms:W3CDTF">2013-04-01T11:48:11Z</dcterms:created>
  <dcterms:modified xsi:type="dcterms:W3CDTF">2013-05-10T17:21:50Z</dcterms:modified>
</cp:coreProperties>
</file>