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4" autoAdjust="0"/>
  </p:normalViewPr>
  <p:slideViewPr>
    <p:cSldViewPr>
      <p:cViewPr>
        <p:scale>
          <a:sx n="61" d="100"/>
          <a:sy n="61" d="100"/>
        </p:scale>
        <p:origin x="-1626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624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B63AF-F6C5-4DD3-B155-1EF5F890935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590C06-A486-49F5-9295-F648911AD7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04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06/23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PDF formát, textové editory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PDF formát, funkce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Screen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grafický program, internet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Dovede převést PDF dokument do JPG formátu.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ŘP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rozpozná a pochopí problém, promyslí a naplánuje způsob řešení problémů a využívá k tomu vlastního úsudku a zkušeností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       - vyhledá informace vhodné k řešení problému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informační a komunikační prostředky a technologie pro účinnou komunikaci s okolním světem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účinně spolupracuje v malé skupině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- přispívá k diskusi v malé skupině i k debatě celé třídy, chápe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potřebu efektivně spolupracovat s druhými při řešení daného úkolu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P: 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získané v jednotlivých vzdělávacích oblastech v zájmu vlastního 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                                  rozvoje i své přípravy na budoucnost, činí podložená rozhodnutí o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                             dalším vzdělávání a profesním zaměření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informační a komunikační technologie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najde možnosti řešení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přiřadí správné informace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převede PDF formát do formátu JPG použitím funkce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Screen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Navrhnu řešení problému a své řešení srozumitelně zdůvodním.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Žáci uvádějí na základě svých zkušeností typy souborů, se kterými se setkali při práci na počítačích. Na základě práce z předešlé hodiny připomenou v jakém oboru by chtěli podnikat.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řízená 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35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minut	Při rozhovoru s učitelem vyvodí nutnost registrace svého podnikání - nutnost vyplnit jednotný registrační formulář.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si stáhnou formulář ve formátu PDF. Spolu s učitelem popíší tento formát dokumentů. Zkouší do něj zapisovat. Zjistí, že do tohoto formátu nelze psát. Přemýšlí, jak tento problém řešit. Navrhnou řešení.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na počítačích, diskuse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Vyučující seznámí žáky na základě jejich zkušeností s možností převodu PDF formátu do textového formátu s pomocí na internetu volně dostupných  programů, ale upozorní je na častou nespolehlivost těchto programů. Děti se dovědí informaci o možnosti využití funkce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Screen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kdy formát PDF převedou do JPG souboru.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učitele s aktivním zapojením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	Co víš o formátu PDF?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Kde je možné stáhnou Adobe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Reader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Už jsi někdy využil software stažený z internetu?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mluveného projevu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sledování 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textový dokument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rozhovor s žáky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590C06-A486-49F5-9295-F648911AD73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3982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7754" y="260648"/>
            <a:ext cx="85027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514350" indent="-514350" algn="ctr">
              <a:buAutoNum type="arabicPeriod"/>
            </a:pPr>
            <a:r>
              <a:rPr lang="cs-CZ" sz="32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Na internetu vyhledej </a:t>
            </a:r>
          </a:p>
          <a:p>
            <a:pPr algn="ctr"/>
            <a:r>
              <a:rPr lang="cs-CZ" sz="32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„Jednotný registrační formulář“ a </a:t>
            </a:r>
            <a:r>
              <a:rPr lang="cs-CZ" sz="3200" b="1" cap="none" spc="5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ulož </a:t>
            </a:r>
            <a:r>
              <a:rPr lang="cs-CZ" sz="3200" b="1" cap="none" spc="5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ho.</a:t>
            </a:r>
            <a:endParaRPr lang="cs-CZ" sz="32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6085" y="1700808"/>
            <a:ext cx="89861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2. Pokus se do něj zapsat údaje o vaší firmě.</a:t>
            </a:r>
            <a:endParaRPr lang="cs-CZ" sz="32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9687" y="2492896"/>
            <a:ext cx="9115380" cy="230832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3. Využij funkce PRINT SCREEN</a:t>
            </a:r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:</a:t>
            </a:r>
          </a:p>
          <a:p>
            <a:pPr algn="ctr"/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- zmáčkni klávesu </a:t>
            </a:r>
            <a:r>
              <a:rPr lang="cs-CZ" sz="36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prt</a:t>
            </a:r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</a:t>
            </a:r>
            <a:r>
              <a:rPr lang="cs-CZ" sz="3600" b="1" spc="50" dirty="0" err="1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sc</a:t>
            </a:r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 – vytvoř snímek</a:t>
            </a:r>
          </a:p>
          <a:p>
            <a:pPr marL="457200" indent="-457200" algn="ctr">
              <a:buFontTx/>
              <a:buChar char="-"/>
            </a:pPr>
            <a:r>
              <a:rPr lang="cs-CZ" sz="36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</a:t>
            </a:r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tevři program malování</a:t>
            </a:r>
          </a:p>
          <a:p>
            <a:pPr marL="457200" indent="-457200" algn="ctr">
              <a:buFontTx/>
              <a:buChar char="-"/>
            </a:pPr>
            <a:r>
              <a:rPr lang="cs-CZ" sz="3600" b="1" spc="50" dirty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p</a:t>
            </a:r>
            <a:r>
              <a:rPr lang="cs-CZ" sz="3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omocí kláves CTRL V vlož snímek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1869" y="4941168"/>
            <a:ext cx="8752268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4. Doplň údaje o vaší firmě, ulož a odešli na:</a:t>
            </a:r>
          </a:p>
          <a:p>
            <a:pPr algn="ctr"/>
            <a:r>
              <a:rPr lang="cs-CZ" sz="3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zsliban@centrum.cz</a:t>
            </a:r>
            <a:endParaRPr lang="cs-CZ" sz="32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866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</TotalTime>
  <Words>70</Words>
  <Application>Microsoft Office PowerPoint</Application>
  <PresentationFormat>Předvádění na obrazovce (4:3)</PresentationFormat>
  <Paragraphs>64</Paragraphs>
  <Slides>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</vt:i4>
      </vt:variant>
    </vt:vector>
  </HeadingPairs>
  <TitlesOfParts>
    <vt:vector size="2" baseType="lpstr">
      <vt:lpstr>Urban Pop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 Stránský</dc:creator>
  <cp:lastModifiedBy>Martin Králík</cp:lastModifiedBy>
  <cp:revision>4</cp:revision>
  <dcterms:created xsi:type="dcterms:W3CDTF">2011-05-11T21:34:19Z</dcterms:created>
  <dcterms:modified xsi:type="dcterms:W3CDTF">2012-03-14T14:58:37Z</dcterms:modified>
</cp:coreProperties>
</file>