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Africe 3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07.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VY_32_INOVACE_ZE.23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Africe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Afriky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24751" y="17715"/>
            <a:ext cx="5402401" cy="583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370790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923928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83214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74035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afrika_sta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0"/>
            <a:ext cx="5436096" cy="5870983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588224" y="2420888"/>
            <a:ext cx="1556643" cy="13806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ovéPole 15"/>
          <p:cNvSpPr txBox="1"/>
          <p:nvPr/>
        </p:nvSpPr>
        <p:spPr>
          <a:xfrm>
            <a:off x="0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Rwandská republika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[3]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26 338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12 000 000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Lilongwe</a:t>
            </a:r>
          </a:p>
          <a:p>
            <a:r>
              <a:rPr lang="cs-CZ" b="1" dirty="0" smtClean="0"/>
              <a:t>Úřední jazyk: </a:t>
            </a:r>
            <a:r>
              <a:rPr lang="cs-CZ" dirty="0" err="1" smtClean="0"/>
              <a:t>rwandština</a:t>
            </a:r>
            <a:r>
              <a:rPr lang="cs-CZ" dirty="0" smtClean="0"/>
              <a:t>, angličtina, francouzština</a:t>
            </a:r>
          </a:p>
          <a:p>
            <a:r>
              <a:rPr lang="cs-CZ" b="1" dirty="0" smtClean="0"/>
              <a:t>Náboženství: </a:t>
            </a:r>
            <a:r>
              <a:rPr lang="cs-CZ" dirty="0" smtClean="0"/>
              <a:t>křesťané (93 %)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prezidentská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1 400 $ 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267744" y="3068960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Afrika</a:t>
            </a:r>
            <a:r>
              <a:rPr lang="it-IT" sz="2000" dirty="0" smtClean="0"/>
              <a:t> [online]. [cit. 2013-04-06]. Dostupné z: http://d-maps.com/carte.php?lib=africa_map&amp;num_car=736&amp;lang=en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Afrika - státy</a:t>
            </a:r>
            <a:r>
              <a:rPr lang="cs-CZ" sz="2000" dirty="0" smtClean="0"/>
              <a:t> [online]. [cit. 2013-04-07]. 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africa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_car=25459&amp;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</a:t>
            </a:r>
            <a:r>
              <a:rPr lang="it-IT" sz="2000" i="1" dirty="0" smtClean="0"/>
              <a:t>– </a:t>
            </a:r>
            <a:r>
              <a:rPr lang="cs-CZ" sz="2000" i="1" dirty="0" smtClean="0"/>
              <a:t>Rwanda </a:t>
            </a:r>
            <a:r>
              <a:rPr lang="it-IT" sz="2000" dirty="0" smtClean="0"/>
              <a:t>[online</a:t>
            </a:r>
            <a:r>
              <a:rPr lang="it-IT" sz="2000" dirty="0" smtClean="0"/>
              <a:t>]. [cit. 2013-04-07]. Dostupné z: </a:t>
            </a:r>
            <a:r>
              <a:rPr lang="it-IT" sz="2000" dirty="0" smtClean="0"/>
              <a:t>http://d-maps.com/carte.php?lib=rwanda_map&amp;num_car=1250&amp;lang=en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Rwanda </a:t>
            </a:r>
            <a:r>
              <a:rPr lang="it-IT" sz="2000" dirty="0" smtClean="0"/>
              <a:t>- statistika. [online]. [cit. 2013-04-07]. Dostupné z: https://www.cia.gov/library/publications/the-world-factbook/geos/</a:t>
            </a:r>
            <a:r>
              <a:rPr lang="cs-CZ" sz="2000" dirty="0" err="1" smtClean="0"/>
              <a:t>rw</a:t>
            </a:r>
            <a:r>
              <a:rPr lang="it-IT" sz="2000" dirty="0" smtClean="0"/>
              <a:t>.html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244</Words>
  <Application>Microsoft Office PowerPoint</Application>
  <PresentationFormat>Předvádění na obrazovce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30</cp:revision>
  <dcterms:created xsi:type="dcterms:W3CDTF">2013-04-06T11:19:09Z</dcterms:created>
  <dcterms:modified xsi:type="dcterms:W3CDTF">2013-04-13T14:41:46Z</dcterms:modified>
</cp:coreProperties>
</file>