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3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Asii 2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27.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VY_32_INOVACE_ZE.27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Asii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2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Asie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8135"/>
            <a:ext cx="6732240" cy="58071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805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55776" y="1844824"/>
            <a:ext cx="1872208" cy="12106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5436096" y="0"/>
            <a:ext cx="3707904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Gruzie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</a:t>
            </a:r>
            <a:r>
              <a:rPr lang="cs-CZ" b="1" u="sng" baseline="30000" dirty="0" smtClean="0"/>
              <a:t>5</a:t>
            </a:r>
            <a:r>
              <a:rPr lang="en-US" b="1" u="sng" baseline="30000" dirty="0" smtClean="0"/>
              <a:t>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69 700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4 556 000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Tbilisi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gruzínština, </a:t>
            </a:r>
            <a:r>
              <a:rPr lang="cs-CZ" dirty="0" err="1" smtClean="0"/>
              <a:t>abchazština</a:t>
            </a:r>
            <a:endParaRPr lang="cs-CZ" dirty="0" smtClean="0"/>
          </a:p>
          <a:p>
            <a:r>
              <a:rPr lang="cs-CZ" b="1" dirty="0" smtClean="0"/>
              <a:t>Náboženství: </a:t>
            </a:r>
            <a:r>
              <a:rPr lang="cs-CZ" dirty="0" smtClean="0"/>
              <a:t>pravoslaví (84 %), islám (10 %)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5 900 $ </a:t>
            </a:r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740352" y="3068960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Gruzie - slepá mapa. [online]. [cit. 2013-04-27]. Dostupné z: </a:t>
            </a:r>
            <a:r>
              <a:rPr lang="cs-CZ" sz="200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_car=262&amp;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Gruzie - statistiky</a:t>
            </a:r>
            <a:r>
              <a:rPr lang="it-IT" sz="2000" dirty="0" smtClean="0"/>
              <a:t>. [online]. [cit. 2013-04-27]. Dostupné z: https://www.cia.gov/library/publications/the-world-factbook/geos/gg.html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286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65</cp:revision>
  <dcterms:created xsi:type="dcterms:W3CDTF">2013-04-06T11:19:09Z</dcterms:created>
  <dcterms:modified xsi:type="dcterms:W3CDTF">2013-05-17T13:10:18Z</dcterms:modified>
</cp:coreProperties>
</file>