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70" d="100"/>
          <a:sy n="70" d="100"/>
        </p:scale>
        <p:origin x="-130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17.5.2013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Asii 3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27. 04.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+mn-lt"/>
                          <a:ea typeface="Calibri"/>
                          <a:cs typeface="Times New Roman"/>
                        </a:rPr>
                        <a:t>VY_32_INOVACE_ZE.28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Asii</a:t>
                      </a:r>
                      <a:r>
                        <a:rPr lang="cs-CZ" sz="1400" baseline="0" dirty="0" smtClean="0">
                          <a:latin typeface="+mn-lt"/>
                          <a:ea typeface="Calibri"/>
                          <a:cs typeface="Times New Roman"/>
                        </a:rPr>
                        <a:t> 3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Asie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877273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12934"/>
            <a:ext cx="6732240" cy="5797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805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799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2780928"/>
            <a:ext cx="653774" cy="12106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5436096" y="0"/>
            <a:ext cx="3707904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400" b="1" dirty="0" smtClean="0"/>
              <a:t>Stát Katar</a:t>
            </a:r>
          </a:p>
          <a:p>
            <a:endParaRPr lang="cs-CZ" sz="2000" dirty="0" smtClean="0"/>
          </a:p>
          <a:p>
            <a:r>
              <a:rPr lang="cs-CZ" b="1" u="sng" dirty="0" smtClean="0"/>
              <a:t>Statistické údaje (2013) </a:t>
            </a:r>
            <a:r>
              <a:rPr lang="en-US" b="1" u="sng" baseline="30000" dirty="0" smtClean="0"/>
              <a:t>[</a:t>
            </a:r>
            <a:r>
              <a:rPr lang="cs-CZ" b="1" u="sng" baseline="30000" dirty="0" smtClean="0"/>
              <a:t>5</a:t>
            </a:r>
            <a:r>
              <a:rPr lang="en-US" b="1" u="sng" baseline="30000" dirty="0" smtClean="0"/>
              <a:t>]</a:t>
            </a:r>
            <a:r>
              <a:rPr lang="cs-CZ" b="1" u="sng" dirty="0" smtClean="0"/>
              <a:t>:</a:t>
            </a:r>
          </a:p>
          <a:p>
            <a:r>
              <a:rPr lang="cs-CZ" b="1" dirty="0" smtClean="0"/>
              <a:t>Rozloha: </a:t>
            </a:r>
            <a:r>
              <a:rPr lang="cs-CZ" dirty="0" smtClean="0"/>
              <a:t>11 586 </a:t>
            </a:r>
            <a:r>
              <a:rPr lang="cs-CZ" dirty="0" err="1" smtClean="0"/>
              <a:t>km²</a:t>
            </a:r>
            <a:r>
              <a:rPr lang="cs-CZ" dirty="0" smtClean="0"/>
              <a:t> </a:t>
            </a:r>
          </a:p>
          <a:p>
            <a:r>
              <a:rPr lang="cs-CZ" b="1" dirty="0" smtClean="0"/>
              <a:t>Počet obyvatel: </a:t>
            </a:r>
            <a:r>
              <a:rPr lang="cs-CZ" dirty="0" smtClean="0"/>
              <a:t>2 043 000</a:t>
            </a:r>
          </a:p>
          <a:p>
            <a:r>
              <a:rPr lang="cs-CZ" b="1" dirty="0" smtClean="0"/>
              <a:t>Hlavní město: </a:t>
            </a:r>
            <a:r>
              <a:rPr lang="cs-CZ" dirty="0" smtClean="0"/>
              <a:t>Dauhá</a:t>
            </a:r>
          </a:p>
          <a:p>
            <a:r>
              <a:rPr lang="cs-CZ" b="1" dirty="0" smtClean="0"/>
              <a:t>Úřední jazyk: </a:t>
            </a:r>
            <a:r>
              <a:rPr lang="cs-CZ" dirty="0" smtClean="0"/>
              <a:t>arabština</a:t>
            </a:r>
          </a:p>
          <a:p>
            <a:r>
              <a:rPr lang="cs-CZ" b="1" dirty="0" smtClean="0"/>
              <a:t>Náboženství: </a:t>
            </a:r>
            <a:r>
              <a:rPr lang="cs-CZ" smtClean="0"/>
              <a:t>sunnitský </a:t>
            </a:r>
            <a:r>
              <a:rPr lang="cs-CZ" smtClean="0"/>
              <a:t>islám (</a:t>
            </a:r>
            <a:r>
              <a:rPr lang="cs-CZ" dirty="0" smtClean="0"/>
              <a:t>76 </a:t>
            </a:r>
            <a:r>
              <a:rPr lang="cs-CZ" dirty="0" smtClean="0"/>
              <a:t>%), křesťanství (9 %)</a:t>
            </a:r>
          </a:p>
          <a:p>
            <a:r>
              <a:rPr lang="cs-CZ" b="1" dirty="0" smtClean="0"/>
              <a:t>Státní zřízení:</a:t>
            </a:r>
            <a:r>
              <a:rPr lang="cs-CZ" dirty="0" smtClean="0"/>
              <a:t> monarchie</a:t>
            </a:r>
          </a:p>
          <a:p>
            <a:r>
              <a:rPr lang="cs-CZ" b="1" dirty="0" smtClean="0"/>
              <a:t>HDP (parita):  </a:t>
            </a:r>
            <a:r>
              <a:rPr lang="cs-CZ" dirty="0" smtClean="0"/>
              <a:t>102 900 $ </a:t>
            </a:r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7812360" y="3140968"/>
            <a:ext cx="1224136" cy="338554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Znovu</a:t>
            </a:r>
            <a:endParaRPr lang="cs-CZ" sz="16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2013-04-07].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_car=28670&amp;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r>
              <a:rPr lang="cs-CZ" sz="2000" dirty="0" smtClean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Asie.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_car=28672&amp;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Katar- slepá mapa. [online]. [cit. 2013-04-27].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pays.php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</a:t>
            </a:r>
            <a:r>
              <a:rPr lang="cs-CZ" sz="2000" dirty="0" err="1" smtClean="0"/>
              <a:t>pay</a:t>
            </a:r>
            <a:r>
              <a:rPr lang="cs-CZ" sz="2000" dirty="0" smtClean="0"/>
              <a:t>=106&amp;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Katar- statistiky</a:t>
            </a:r>
            <a:r>
              <a:rPr lang="it-IT" sz="2000" dirty="0" smtClean="0"/>
              <a:t>. [online]. [cit. 2013-04-27]. Dostupné z: https://www.cia.gov/library/publications/the-world-factbook/geos/ qa.html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286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69</cp:revision>
  <dcterms:created xsi:type="dcterms:W3CDTF">2013-04-06T11:19:09Z</dcterms:created>
  <dcterms:modified xsi:type="dcterms:W3CDTF">2013-05-17T13:39:01Z</dcterms:modified>
</cp:coreProperties>
</file>