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18.5.2013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Asii 5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27.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VY_32_INOVACE_ZE.30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Asii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5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Asie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3762" y="12934"/>
            <a:ext cx="6708235" cy="57975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380312" y="3429000"/>
            <a:ext cx="1022956" cy="1482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2483768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Filipínská republika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300 000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105 721 000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Manila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tagalog, angličtina</a:t>
            </a:r>
          </a:p>
          <a:p>
            <a:r>
              <a:rPr lang="cs-CZ" b="1" dirty="0" smtClean="0"/>
              <a:t>Náboženství</a:t>
            </a:r>
            <a:r>
              <a:rPr lang="cs-CZ" b="1" smtClean="0"/>
              <a:t>: </a:t>
            </a:r>
            <a:r>
              <a:rPr lang="cs-CZ" smtClean="0"/>
              <a:t>římskokatolické (</a:t>
            </a:r>
            <a:r>
              <a:rPr lang="cs-CZ" dirty="0" smtClean="0"/>
              <a:t>83 %), islám (5 %)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republika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4 300 $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4788024" y="2996952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Filipíny- slepá mapa. [online]. [cit. 2013-04-27]. Dostupné z: </a:t>
            </a:r>
            <a:r>
              <a:rPr lang="cs-CZ" sz="200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_car=586&amp;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Filipíny- statistiky</a:t>
            </a:r>
            <a:r>
              <a:rPr lang="it-IT" sz="2000" dirty="0" smtClean="0"/>
              <a:t>. [online]. [cit. 2013-04-27]. Dostupné z: https://www.cia.gov/library/publications/the-world-factbook/geos/ rp.html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287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79</cp:revision>
  <dcterms:created xsi:type="dcterms:W3CDTF">2013-04-06T11:19:09Z</dcterms:created>
  <dcterms:modified xsi:type="dcterms:W3CDTF">2013-05-18T12:41:20Z</dcterms:modified>
</cp:coreProperties>
</file>