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Evropě 3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</a:t>
            </a:r>
            <a:r>
              <a:rPr lang="cs-CZ" dirty="0" smtClean="0">
                <a:latin typeface="Calibri" pitchFamily="34" charset="0"/>
              </a:rPr>
              <a:t>18</a:t>
            </a:r>
            <a:r>
              <a:rPr lang="cs-CZ" dirty="0" smtClean="0">
                <a:latin typeface="Calibri" pitchFamily="34" charset="0"/>
              </a:rPr>
              <a:t>. 05. </a:t>
            </a:r>
            <a:r>
              <a:rPr lang="cs-CZ" dirty="0" smtClean="0">
                <a:latin typeface="Calibri" pitchFamily="34" charset="0"/>
              </a:rPr>
              <a:t>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VY_32_INOVACE_ZE.33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Evropě 3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Evropy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733256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5765" y="5167"/>
            <a:ext cx="6708235" cy="5581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3356992"/>
            <a:ext cx="1224136" cy="7793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2483768" y="0"/>
            <a:ext cx="2448272" cy="37548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Maďarsko</a:t>
            </a:r>
          </a:p>
          <a:p>
            <a:endParaRPr lang="cs-CZ" sz="2000" dirty="0" smtClean="0"/>
          </a:p>
          <a:p>
            <a:r>
              <a:rPr lang="cs-CZ" sz="1600" b="1" u="sng" dirty="0" smtClean="0"/>
              <a:t>Statistické údaje (2013) </a:t>
            </a:r>
            <a:r>
              <a:rPr lang="en-US" sz="1600" b="1" u="sng" baseline="30000" dirty="0" smtClean="0"/>
              <a:t>[</a:t>
            </a:r>
            <a:r>
              <a:rPr lang="cs-CZ" sz="1600" b="1" u="sng" baseline="30000" dirty="0" smtClean="0"/>
              <a:t>5</a:t>
            </a:r>
            <a:r>
              <a:rPr lang="en-US" sz="1600" b="1" u="sng" baseline="30000" dirty="0" smtClean="0"/>
              <a:t>]</a:t>
            </a:r>
            <a:r>
              <a:rPr lang="cs-CZ" sz="1600" b="1" u="sng" dirty="0" smtClean="0"/>
              <a:t>:</a:t>
            </a:r>
          </a:p>
          <a:p>
            <a:r>
              <a:rPr lang="cs-CZ" sz="1600" b="1" dirty="0" smtClean="0"/>
              <a:t>Rozloha: </a:t>
            </a:r>
            <a:r>
              <a:rPr lang="cs-CZ" sz="1600" dirty="0" smtClean="0"/>
              <a:t>93 028 </a:t>
            </a:r>
            <a:r>
              <a:rPr lang="cs-CZ" sz="1600" dirty="0" err="1" smtClean="0"/>
              <a:t>km²</a:t>
            </a:r>
            <a:r>
              <a:rPr lang="cs-CZ" sz="1600" dirty="0" smtClean="0"/>
              <a:t> </a:t>
            </a:r>
          </a:p>
          <a:p>
            <a:r>
              <a:rPr lang="cs-CZ" sz="1600" b="1" dirty="0" smtClean="0"/>
              <a:t>Počet obyvatel: </a:t>
            </a:r>
            <a:r>
              <a:rPr lang="cs-CZ" sz="1600" dirty="0" smtClean="0"/>
              <a:t>9 939 </a:t>
            </a:r>
            <a:r>
              <a:rPr lang="cs-CZ" sz="1600" dirty="0" smtClean="0"/>
              <a:t>000</a:t>
            </a:r>
            <a:endParaRPr lang="cs-CZ" sz="1600" dirty="0" smtClean="0"/>
          </a:p>
          <a:p>
            <a:r>
              <a:rPr lang="cs-CZ" sz="1600" b="1" dirty="0" smtClean="0"/>
              <a:t>Hlavní město: </a:t>
            </a:r>
            <a:r>
              <a:rPr lang="cs-CZ" sz="1600" dirty="0" smtClean="0"/>
              <a:t>Budapešť</a:t>
            </a:r>
          </a:p>
          <a:p>
            <a:r>
              <a:rPr lang="cs-CZ" sz="1600" b="1" dirty="0" smtClean="0"/>
              <a:t>Úřední jazyk: </a:t>
            </a:r>
            <a:r>
              <a:rPr lang="cs-CZ" sz="1600" dirty="0" smtClean="0"/>
              <a:t>maďarština</a:t>
            </a:r>
            <a:endParaRPr lang="cs-CZ" sz="1600" dirty="0" smtClean="0"/>
          </a:p>
          <a:p>
            <a:r>
              <a:rPr lang="cs-CZ" sz="1600" b="1" dirty="0" smtClean="0"/>
              <a:t>Náboženství: </a:t>
            </a:r>
            <a:r>
              <a:rPr lang="cs-CZ" sz="1600" dirty="0" smtClean="0"/>
              <a:t>římskokatolické (52 %), kalvínské (16 %) </a:t>
            </a:r>
            <a:endParaRPr lang="cs-CZ" sz="1600" dirty="0" smtClean="0"/>
          </a:p>
          <a:p>
            <a:r>
              <a:rPr lang="cs-CZ" sz="1600" b="1" dirty="0" smtClean="0"/>
              <a:t>Státní zřízení:</a:t>
            </a:r>
            <a:r>
              <a:rPr lang="cs-CZ" sz="1600" dirty="0" smtClean="0"/>
              <a:t> </a:t>
            </a:r>
            <a:r>
              <a:rPr lang="cs-CZ" sz="1600" dirty="0" smtClean="0"/>
              <a:t>parlamentní republika</a:t>
            </a:r>
            <a:endParaRPr lang="cs-CZ" sz="1600" dirty="0" smtClean="0"/>
          </a:p>
          <a:p>
            <a:r>
              <a:rPr lang="cs-CZ" sz="1600" b="1" dirty="0" smtClean="0"/>
              <a:t>HDP (parita):  </a:t>
            </a:r>
            <a:r>
              <a:rPr lang="cs-CZ" sz="1600" dirty="0" smtClean="0"/>
              <a:t>19 800 </a:t>
            </a:r>
            <a:r>
              <a:rPr lang="cs-CZ" sz="1600" dirty="0" smtClean="0"/>
              <a:t>$ 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3203848" y="3429000"/>
            <a:ext cx="936104" cy="292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300" dirty="0" smtClean="0"/>
              <a:t>Znovu</a:t>
            </a:r>
            <a:endParaRPr lang="cs-CZ" sz="13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</a:t>
            </a:r>
            <a:r>
              <a:rPr lang="cs-CZ" sz="2000" dirty="0" smtClean="0"/>
              <a:t>Evropa. </a:t>
            </a:r>
            <a:r>
              <a:rPr lang="cs-CZ" sz="2000" dirty="0" smtClean="0"/>
              <a:t>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</a:t>
            </a:r>
            <a:r>
              <a:rPr lang="cs-CZ" sz="2000" dirty="0" smtClean="0"/>
              <a:t>Evropa. </a:t>
            </a:r>
            <a:r>
              <a:rPr lang="cs-CZ" sz="2000" dirty="0" smtClean="0"/>
              <a:t>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Maďarsko - </a:t>
            </a:r>
            <a:r>
              <a:rPr lang="cs-CZ" sz="2000" dirty="0" smtClean="0"/>
              <a:t>slepá mapa. 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_car=2288&amp;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Maďarsko </a:t>
            </a:r>
            <a:r>
              <a:rPr lang="cs-CZ" sz="2000" dirty="0" smtClean="0"/>
              <a:t>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</a:t>
            </a:r>
            <a:r>
              <a:rPr lang="it-IT" sz="2000" dirty="0" smtClean="0"/>
              <a:t>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</a:t>
            </a:r>
            <a:r>
              <a:rPr lang="it-IT" sz="2000" dirty="0" smtClean="0"/>
              <a:t>Dostupné z: https://www.cia.gov/library/publications/the-world-factbook/geos/ </a:t>
            </a:r>
            <a:r>
              <a:rPr lang="cs-CZ" sz="2000" dirty="0" err="1" smtClean="0"/>
              <a:t>hu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291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100</cp:revision>
  <dcterms:created xsi:type="dcterms:W3CDTF">2013-04-06T11:19:09Z</dcterms:created>
  <dcterms:modified xsi:type="dcterms:W3CDTF">2013-05-18T14:42:56Z</dcterms:modified>
</cp:coreProperties>
</file>