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5897" autoAdjust="0"/>
  </p:normalViewPr>
  <p:slideViewPr>
    <p:cSldViewPr>
      <p:cViewPr varScale="1">
        <p:scale>
          <a:sx n="47" d="100"/>
          <a:sy n="47" d="100"/>
        </p:scale>
        <p:origin x="-20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485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14058-4CED-4124-858F-59DB55711A9B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5A77DB-05B0-4FDF-A5FF-8674D79AD0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592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Čj. E 06/26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PŘÍPRAVA NA HODINU						Mgr. Petr Stránský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Předmět: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Informační a komunikační technologie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Ročník: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 ročník ZŠ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Délka vyuč. hodiny: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45´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Tematický celek:		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Volba povolání</a:t>
            </a:r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Textový editor 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Téma:		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prezentace firmy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Pomůcky: 			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papíry, osobní počítače, textový editor, internet, pokyny E 06_26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Cíle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Očekávané výstupy ŠVP:	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Vytvoří podklady pro prezentaci.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Rozvíjené kompetence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</a:t>
            </a:r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- samostatně pozoruje a experimentuje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    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získané výsledky porovnává, kriticky posuzuje a vyvozuje z nich    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      závěry pro využití v budoucnosti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 </a:t>
            </a:r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- využívá informační a komunikační prostředky a technologie pro účinnou komunikaci s okolním světem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− k získání a výměně informací účelně využije různé informační a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komunikační prostředky a technologie, podle situace vybere a použije takové informační a komunikační prostředky nebo technologie, které nejlépe vyhovují situaci a okolnostem (internet, e-mail, telefonický rozhovor) </a:t>
            </a: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P: -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využívá znalosti a zkušenosti získané v jednotlivých vzdělávacích oblastech v zájmu vlastního rozvoje i své přípravy na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budoucnost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Učivo dle ŠVP:		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Tvorba textových dokumentů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 (vzdělávací):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výstižně se vyjadřuje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vybere a zařadí správné informace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vytvoří textový dokument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použije mailovou poštu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 (postojové):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Přemýšlím nad svými možnostmi a schopnostmi.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Průběh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Evokace: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 minut	Žáci ve skupinách připomenou svým spolužákům jaký obor podnikání si vybrali. Vyjmenují, čím se jejich firma zabývá.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rozhovor</a:t>
            </a:r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Uvědomění si: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 minut	Děti se pokusí na internetu najít webové stránky podobně zaměřených firem. Všímají si, co vše nabízejí.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vyhledávání na internetu ve skupinách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Společně s vyučujícím diskutují o prezentaci firmy a navrhnou, co vše by mohlo při prezentaci jejich firmy zaznít. 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diskuse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Podle pokynů promítnutých na projekční ploše, tvoří žáci dokument – podklady pro prezentaci. Odešlou vyučujícímu mailem.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samostatná práce na počítači, email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Reflexe: </a:t>
            </a:r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 minut	Bylo těžké uvědomit si, co můžu potencionálním zákazníkům nabídnout? Mohl bych zavedeným firmám konkurovat?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b="1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Ověření výukových cílů: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Kognitivního:			pozorování mluveného projevu žáků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textový dokument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Afektivního:			rozhovor s žáky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x-none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A77DB-05B0-4FDF-A5FF-8674D79AD07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544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zsliban@centrum.cz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916832"/>
            <a:ext cx="8640960" cy="4752528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 smtClean="0"/>
              <a:t>Na internetu vyhledej firmy podobným oborem podnikání, který jste si zvolili.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 smtClean="0"/>
              <a:t>Prohlédni si, co firma nabízí a diskutuj o tom se svým spolužákem.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3200" dirty="0" smtClean="0"/>
              <a:t>Zamysli se na tím, co můžete zákazníkům nabídnout vy.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764704"/>
            <a:ext cx="8496944" cy="1224136"/>
          </a:xfrm>
        </p:spPr>
        <p:txBody>
          <a:bodyPr/>
          <a:lstStyle/>
          <a:p>
            <a:r>
              <a:rPr lang="cs-CZ" dirty="0" smtClean="0"/>
              <a:t>PREZENTACE MÉ FIRMY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560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773" y="1916832"/>
            <a:ext cx="9024486" cy="4769359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/>
              <a:t>Vytvoř nový textový dokument „prezentace + název vaší firmy“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3200" dirty="0" smtClean="0"/>
              <a:t>Představ výstižně a stručně svojí firmu v těchto oblastech: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3200" dirty="0" smtClean="0"/>
              <a:t>Čím se naše firma zabývá?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3200" dirty="0" smtClean="0"/>
              <a:t>V čem jsme lepší než konkurence?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3200" dirty="0" smtClean="0"/>
              <a:t>Personální složení.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cs-CZ" sz="3200" dirty="0" smtClean="0"/>
              <a:t>Kontakt.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496944" cy="1224136"/>
          </a:xfrm>
        </p:spPr>
        <p:txBody>
          <a:bodyPr/>
          <a:lstStyle/>
          <a:p>
            <a:r>
              <a:rPr lang="cs-CZ" dirty="0" smtClean="0"/>
              <a:t>PREZENTACE MÉ FIRMY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37816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924944"/>
            <a:ext cx="8208912" cy="3312368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3900" dirty="0" smtClean="0"/>
              <a:t>Vytvořený textový dokument ulož.</a:t>
            </a:r>
          </a:p>
          <a:p>
            <a:endParaRPr lang="cs-CZ" sz="39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3900" dirty="0" smtClean="0"/>
              <a:t>Tento dokument odešli mailem   jako přílohu na:</a:t>
            </a:r>
          </a:p>
          <a:p>
            <a:pPr algn="ctr"/>
            <a:r>
              <a:rPr lang="cs-CZ" sz="3900" dirty="0" smtClean="0">
                <a:hlinkClick r:id="rId2"/>
              </a:rPr>
              <a:t>zsliban@centrum.cz</a:t>
            </a:r>
            <a:r>
              <a:rPr lang="cs-CZ" sz="3200" dirty="0" smtClean="0"/>
              <a:t> 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836712"/>
            <a:ext cx="8496944" cy="1224136"/>
          </a:xfrm>
        </p:spPr>
        <p:txBody>
          <a:bodyPr/>
          <a:lstStyle/>
          <a:p>
            <a:r>
              <a:rPr lang="cs-CZ" dirty="0" smtClean="0"/>
              <a:t>PREZENTACE MÉ FIRMY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64971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</TotalTime>
  <Words>108</Words>
  <Application>Microsoft Office PowerPoint</Application>
  <PresentationFormat>Předvádění na obrazovce (4:3)</PresentationFormat>
  <Paragraphs>68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Aerodynamika</vt:lpstr>
      <vt:lpstr>PREZENTACE MÉ FIRMY</vt:lpstr>
      <vt:lpstr>PREZENTACE MÉ FIRMY</vt:lpstr>
      <vt:lpstr>PREZENTACE MÉ FIRMY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MÉ FIRMY</dc:title>
  <dc:creator>Petr Stránský</dc:creator>
  <cp:lastModifiedBy>Petr Stránský</cp:lastModifiedBy>
  <cp:revision>9</cp:revision>
  <dcterms:created xsi:type="dcterms:W3CDTF">2011-01-30T16:30:33Z</dcterms:created>
  <dcterms:modified xsi:type="dcterms:W3CDTF">2012-03-13T23:01:50Z</dcterms:modified>
</cp:coreProperties>
</file>