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Evropě 4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18. 05.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VY_32_INOVACE_ZE.34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Evropě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Evropy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733256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5765" y="5167"/>
            <a:ext cx="6708234" cy="55815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60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1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3140968"/>
            <a:ext cx="1224136" cy="7099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2483768" y="0"/>
            <a:ext cx="2448272" cy="375487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000" b="1" dirty="0" smtClean="0"/>
              <a:t>Slovenská republika</a:t>
            </a:r>
          </a:p>
          <a:p>
            <a:endParaRPr lang="cs-CZ" sz="2000" dirty="0" smtClean="0"/>
          </a:p>
          <a:p>
            <a:r>
              <a:rPr lang="cs-CZ" sz="1600" b="1" u="sng" dirty="0" smtClean="0"/>
              <a:t>Statistické údaje (2013) </a:t>
            </a:r>
            <a:r>
              <a:rPr lang="en-US" sz="1600" b="1" u="sng" baseline="30000" dirty="0" smtClean="0"/>
              <a:t>[</a:t>
            </a:r>
            <a:r>
              <a:rPr lang="cs-CZ" sz="1600" b="1" u="sng" baseline="30000" dirty="0" smtClean="0"/>
              <a:t>5</a:t>
            </a:r>
            <a:r>
              <a:rPr lang="en-US" sz="1600" b="1" u="sng" baseline="30000" dirty="0" smtClean="0"/>
              <a:t>]</a:t>
            </a:r>
            <a:r>
              <a:rPr lang="cs-CZ" sz="1600" b="1" u="sng" dirty="0" smtClean="0"/>
              <a:t>:</a:t>
            </a:r>
          </a:p>
          <a:p>
            <a:r>
              <a:rPr lang="cs-CZ" sz="1600" b="1" dirty="0" smtClean="0"/>
              <a:t>Rozloha: </a:t>
            </a:r>
            <a:r>
              <a:rPr lang="cs-CZ" sz="1600" dirty="0" smtClean="0"/>
              <a:t>49 035 </a:t>
            </a:r>
            <a:r>
              <a:rPr lang="cs-CZ" sz="1600" dirty="0" err="1" smtClean="0"/>
              <a:t>km²</a:t>
            </a:r>
            <a:r>
              <a:rPr lang="cs-CZ" sz="1600" dirty="0" smtClean="0"/>
              <a:t> </a:t>
            </a:r>
          </a:p>
          <a:p>
            <a:r>
              <a:rPr lang="cs-CZ" sz="1600" b="1" dirty="0" smtClean="0"/>
              <a:t>Počet obyvatel: </a:t>
            </a:r>
            <a:r>
              <a:rPr lang="cs-CZ" sz="1600" dirty="0" smtClean="0"/>
              <a:t>5 488 000</a:t>
            </a:r>
          </a:p>
          <a:p>
            <a:r>
              <a:rPr lang="cs-CZ" sz="1600" b="1" dirty="0" smtClean="0"/>
              <a:t>Hlavní město: </a:t>
            </a:r>
            <a:r>
              <a:rPr lang="cs-CZ" sz="1600" dirty="0" smtClean="0"/>
              <a:t>Bratislava</a:t>
            </a:r>
          </a:p>
          <a:p>
            <a:r>
              <a:rPr lang="cs-CZ" sz="1600" b="1" dirty="0" smtClean="0"/>
              <a:t>Úřední jazyk: </a:t>
            </a:r>
            <a:r>
              <a:rPr lang="cs-CZ" sz="1600" dirty="0" smtClean="0"/>
              <a:t>slovenština</a:t>
            </a:r>
          </a:p>
          <a:p>
            <a:r>
              <a:rPr lang="cs-CZ" sz="1600" b="1" dirty="0" smtClean="0"/>
              <a:t>Náboženství: </a:t>
            </a:r>
            <a:r>
              <a:rPr lang="cs-CZ" sz="1600" dirty="0" smtClean="0"/>
              <a:t>římskokatolické (69 %), protestanti (11 %) </a:t>
            </a:r>
          </a:p>
          <a:p>
            <a:r>
              <a:rPr lang="cs-CZ" sz="1600" b="1" dirty="0" smtClean="0"/>
              <a:t>Státní zřízení:</a:t>
            </a:r>
            <a:r>
              <a:rPr lang="cs-CZ" sz="1600" dirty="0" smtClean="0"/>
              <a:t> parlamentní republika</a:t>
            </a:r>
          </a:p>
          <a:p>
            <a:r>
              <a:rPr lang="cs-CZ" sz="1600" b="1" dirty="0" smtClean="0"/>
              <a:t>HDP (parita):  </a:t>
            </a:r>
            <a:r>
              <a:rPr lang="cs-CZ" sz="1600" dirty="0" smtClean="0"/>
              <a:t>24 300 $ 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3203848" y="3429000"/>
            <a:ext cx="936104" cy="2923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300" dirty="0" smtClean="0"/>
              <a:t>Znovu</a:t>
            </a:r>
            <a:endParaRPr lang="cs-CZ" sz="13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2013-05-18].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Evropa. [online]. [cit. 2013-05-18].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_car=4578&amp;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Evropa. [online]. [cit. 2013-05-18].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_car=13146&amp;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smtClean="0"/>
              <a:t>Slovensko - </a:t>
            </a:r>
            <a:r>
              <a:rPr lang="cs-CZ" sz="2000" dirty="0" smtClean="0"/>
              <a:t>slepá mapa. [online]. [cit. 2013-05-18].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_car=454&amp;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Slovensko - </a:t>
            </a:r>
            <a:r>
              <a:rPr lang="cs-CZ" sz="2000" dirty="0" smtClean="0"/>
              <a:t>statistiky</a:t>
            </a:r>
            <a:r>
              <a:rPr lang="it-IT" sz="2000" dirty="0" smtClean="0"/>
              <a:t>. [online]. [cit. 2013-0</a:t>
            </a:r>
            <a:r>
              <a:rPr lang="cs-CZ" sz="2000" dirty="0" smtClean="0"/>
              <a:t>5</a:t>
            </a:r>
            <a:r>
              <a:rPr lang="it-IT" sz="2000" dirty="0" smtClean="0"/>
              <a:t>-</a:t>
            </a:r>
            <a:r>
              <a:rPr lang="cs-CZ" sz="2000" dirty="0" smtClean="0"/>
              <a:t>18</a:t>
            </a:r>
            <a:r>
              <a:rPr lang="it-IT" sz="2000" dirty="0" smtClean="0"/>
              <a:t>]. Dostupné z: https://www.cia.gov/library/publications/the-world-factbook/geos/ </a:t>
            </a:r>
            <a:r>
              <a:rPr lang="cs-CZ" sz="2000" dirty="0" err="1" smtClean="0"/>
              <a:t>lo</a:t>
            </a:r>
            <a:r>
              <a:rPr lang="it-IT" sz="2000" dirty="0" smtClean="0"/>
              <a:t>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292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104</cp:revision>
  <dcterms:created xsi:type="dcterms:W3CDTF">2013-04-06T11:19:09Z</dcterms:created>
  <dcterms:modified xsi:type="dcterms:W3CDTF">2013-05-20T11:42:36Z</dcterms:modified>
</cp:coreProperties>
</file>