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Evropě </a:t>
            </a: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6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18. 05.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VY_32_INOVACE_ZE.36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Evropě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Evropy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733256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0933" y="5167"/>
            <a:ext cx="6697898" cy="55815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832" y="116632"/>
            <a:ext cx="999187" cy="7034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6695728" y="0"/>
            <a:ext cx="2448272" cy="34470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000" b="1" dirty="0" smtClean="0"/>
              <a:t>Island</a:t>
            </a:r>
            <a:endParaRPr lang="cs-CZ" sz="2000" b="1" dirty="0" smtClean="0"/>
          </a:p>
          <a:p>
            <a:endParaRPr lang="cs-CZ" sz="2000" dirty="0" smtClean="0"/>
          </a:p>
          <a:p>
            <a:r>
              <a:rPr lang="cs-CZ" sz="1600" b="1" u="sng" dirty="0" smtClean="0"/>
              <a:t>Statistické údaje (2013) </a:t>
            </a:r>
            <a:r>
              <a:rPr lang="en-US" sz="1600" b="1" u="sng" baseline="30000" dirty="0" smtClean="0"/>
              <a:t>[</a:t>
            </a:r>
            <a:r>
              <a:rPr lang="cs-CZ" sz="1600" b="1" u="sng" baseline="30000" dirty="0" smtClean="0"/>
              <a:t>5</a:t>
            </a:r>
            <a:r>
              <a:rPr lang="en-US" sz="1600" b="1" u="sng" baseline="30000" dirty="0" smtClean="0"/>
              <a:t>]</a:t>
            </a:r>
            <a:r>
              <a:rPr lang="cs-CZ" sz="1600" b="1" u="sng" dirty="0" smtClean="0"/>
              <a:t>:</a:t>
            </a:r>
          </a:p>
          <a:p>
            <a:r>
              <a:rPr lang="cs-CZ" sz="1600" b="1" dirty="0" smtClean="0"/>
              <a:t>Rozloha: </a:t>
            </a:r>
            <a:r>
              <a:rPr lang="cs-CZ" sz="1600" dirty="0" smtClean="0"/>
              <a:t>103 333</a:t>
            </a:r>
            <a:r>
              <a:rPr lang="cs-CZ" sz="1600" dirty="0" smtClean="0"/>
              <a:t> </a:t>
            </a:r>
            <a:r>
              <a:rPr lang="cs-CZ" sz="1600" dirty="0" err="1" smtClean="0"/>
              <a:t>km²</a:t>
            </a:r>
            <a:r>
              <a:rPr lang="cs-CZ" sz="1600" dirty="0" smtClean="0"/>
              <a:t> </a:t>
            </a:r>
          </a:p>
          <a:p>
            <a:r>
              <a:rPr lang="cs-CZ" sz="1600" b="1" dirty="0" smtClean="0"/>
              <a:t>Počet obyvatel: </a:t>
            </a:r>
            <a:r>
              <a:rPr lang="cs-CZ" sz="1600" dirty="0" smtClean="0"/>
              <a:t>315 000</a:t>
            </a:r>
            <a:endParaRPr lang="cs-CZ" sz="1600" dirty="0" smtClean="0"/>
          </a:p>
          <a:p>
            <a:r>
              <a:rPr lang="cs-CZ" sz="1600" b="1" dirty="0" smtClean="0"/>
              <a:t>Hlavní město: </a:t>
            </a:r>
            <a:r>
              <a:rPr lang="cs-CZ" sz="1600" dirty="0" smtClean="0"/>
              <a:t>Reykjavík</a:t>
            </a:r>
            <a:endParaRPr lang="cs-CZ" sz="1600" dirty="0" smtClean="0"/>
          </a:p>
          <a:p>
            <a:r>
              <a:rPr lang="cs-CZ" sz="1600" b="1" dirty="0" smtClean="0"/>
              <a:t>Úřední jazyk: </a:t>
            </a:r>
            <a:r>
              <a:rPr lang="cs-CZ" sz="1600" dirty="0" smtClean="0"/>
              <a:t>islandština</a:t>
            </a:r>
            <a:endParaRPr lang="cs-CZ" sz="1600" dirty="0" smtClean="0"/>
          </a:p>
          <a:p>
            <a:r>
              <a:rPr lang="cs-CZ" sz="1600" b="1" dirty="0" smtClean="0"/>
              <a:t>Náboženství: </a:t>
            </a:r>
            <a:r>
              <a:rPr lang="cs-CZ" sz="1600" dirty="0" smtClean="0"/>
              <a:t>protestantské (81 %)</a:t>
            </a:r>
            <a:endParaRPr lang="cs-CZ" sz="1600" dirty="0" smtClean="0"/>
          </a:p>
          <a:p>
            <a:r>
              <a:rPr lang="cs-CZ" sz="1600" b="1" dirty="0" smtClean="0"/>
              <a:t>Státní zřízení:</a:t>
            </a:r>
            <a:r>
              <a:rPr lang="cs-CZ" sz="1600" dirty="0" smtClean="0"/>
              <a:t> </a:t>
            </a:r>
            <a:r>
              <a:rPr lang="cs-CZ" sz="1600" dirty="0" smtClean="0"/>
              <a:t>parlamentní republika</a:t>
            </a:r>
            <a:endParaRPr lang="cs-CZ" sz="1600" dirty="0" smtClean="0"/>
          </a:p>
          <a:p>
            <a:r>
              <a:rPr lang="cs-CZ" sz="1600" b="1" dirty="0" smtClean="0"/>
              <a:t>HDP (parita):  </a:t>
            </a:r>
            <a:r>
              <a:rPr lang="cs-CZ" sz="1600" dirty="0" smtClean="0"/>
              <a:t>39 400 </a:t>
            </a:r>
            <a:r>
              <a:rPr lang="en-US" sz="1600" dirty="0" smtClean="0"/>
              <a:t>$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8028384" y="188640"/>
            <a:ext cx="936104" cy="2923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300" dirty="0" smtClean="0"/>
              <a:t>Znovu</a:t>
            </a:r>
            <a:endParaRPr lang="cs-CZ" sz="13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2013-05-18].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Evropa. [online]. [cit. 2013-05-18].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_car=4578&amp;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Evropa. [online]. [cit. 2013-05-18].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_car=13146&amp;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Island </a:t>
            </a:r>
            <a:r>
              <a:rPr lang="cs-CZ" sz="2000" dirty="0" smtClean="0"/>
              <a:t>- slepá mapa. [online]. [cit. 2013-05-18]. Dostupné z: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_car=2302&amp;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Island - </a:t>
            </a:r>
            <a:r>
              <a:rPr lang="cs-CZ" sz="2000" dirty="0" smtClean="0"/>
              <a:t>statistiky</a:t>
            </a:r>
            <a:r>
              <a:rPr lang="it-IT" sz="2000" dirty="0" smtClean="0"/>
              <a:t>. [online]. [cit. 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18</a:t>
            </a:r>
            <a:r>
              <a:rPr lang="it-IT" sz="2000" dirty="0" smtClean="0"/>
              <a:t>]. Dostupné z: https://www.cia.gov/library/publications/the-world-factbook/geos/ </a:t>
            </a:r>
            <a:r>
              <a:rPr lang="cs-CZ" sz="2000" dirty="0" err="1" smtClean="0"/>
              <a:t>ic</a:t>
            </a:r>
            <a:r>
              <a:rPr lang="it-IT" sz="2000" dirty="0" smtClean="0"/>
              <a:t>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286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109</cp:revision>
  <dcterms:created xsi:type="dcterms:W3CDTF">2013-04-06T11:19:09Z</dcterms:created>
  <dcterms:modified xsi:type="dcterms:W3CDTF">2013-05-21T07:49:13Z</dcterms:modified>
</cp:coreProperties>
</file>