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Jižní Americe 2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VY_32_INOVACE_ZE.39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Jižní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Americe 2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435597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13792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4427984" y="5733256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"/>
            <a:ext cx="4178212" cy="55815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202652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923928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9239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2564904"/>
            <a:ext cx="657827" cy="7393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220072" y="0"/>
            <a:ext cx="2880320" cy="234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Paraguayská republika</a:t>
            </a:r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406 752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6 623 000</a:t>
            </a:r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Asunción</a:t>
            </a:r>
          </a:p>
          <a:p>
            <a:r>
              <a:rPr lang="cs-CZ" sz="1400" b="1" dirty="0" smtClean="0"/>
              <a:t>Úřední jazyk: </a:t>
            </a:r>
            <a:r>
              <a:rPr lang="cs-CZ" sz="1400" dirty="0" smtClean="0"/>
              <a:t>španělština, </a:t>
            </a:r>
            <a:r>
              <a:rPr lang="cs-CZ" sz="1400" dirty="0" err="1" smtClean="0"/>
              <a:t>guaraní</a:t>
            </a:r>
            <a:endParaRPr lang="cs-CZ" sz="1400" dirty="0" smtClean="0"/>
          </a:p>
          <a:p>
            <a:r>
              <a:rPr lang="cs-CZ" sz="1400" b="1" dirty="0" smtClean="0"/>
              <a:t>Náboženství: </a:t>
            </a:r>
            <a:r>
              <a:rPr lang="cs-CZ" sz="1400" dirty="0" smtClean="0"/>
              <a:t>římskokatolické (90 %)</a:t>
            </a:r>
          </a:p>
          <a:p>
            <a:r>
              <a:rPr lang="cs-CZ" sz="1400" b="1" dirty="0" smtClean="0"/>
              <a:t>Státní zřízení:</a:t>
            </a:r>
            <a:r>
              <a:rPr lang="cs-CZ" sz="1400" dirty="0" smtClean="0"/>
              <a:t> prezidentská republika</a:t>
            </a:r>
          </a:p>
          <a:p>
            <a:r>
              <a:rPr lang="cs-CZ" sz="1400" b="1" dirty="0" smtClean="0"/>
              <a:t>HDP (parita):  </a:t>
            </a:r>
            <a:r>
              <a:rPr lang="cs-CZ" sz="1400" dirty="0" smtClean="0"/>
              <a:t>6</a:t>
            </a:r>
            <a:r>
              <a:rPr lang="cs-CZ" sz="1400" dirty="0" smtClean="0"/>
              <a:t> </a:t>
            </a:r>
            <a:r>
              <a:rPr lang="cs-CZ" sz="1400" dirty="0" smtClean="0"/>
              <a:t>1</a:t>
            </a:r>
            <a:r>
              <a:rPr lang="cs-CZ" sz="1400" dirty="0" smtClean="0"/>
              <a:t>00 </a:t>
            </a:r>
            <a:r>
              <a:rPr lang="en-US" sz="1400" dirty="0" smtClean="0"/>
              <a:t>$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308304" y="332656"/>
            <a:ext cx="648000" cy="25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2013-05-21].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– Jižní Amerika. [online]. [cit. 2013-05-32].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_car=28522&amp;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Jižní Amerika. [online]. [cit. 2013-05-21].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_car=28524&amp;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Paraguay - slepá mapa. [online]. [cit. 2013-05-21].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_car=1856&amp;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Paraguay - 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21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pa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294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123</cp:revision>
  <dcterms:created xsi:type="dcterms:W3CDTF">2013-04-06T11:19:09Z</dcterms:created>
  <dcterms:modified xsi:type="dcterms:W3CDTF">2013-05-22T16:22:24Z</dcterms:modified>
</cp:coreProperties>
</file>