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22.5.2013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Jižní Americe </a:t>
            </a: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3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18. 05.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67580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VY_32_INOVACE_ZE.40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Jižní Americe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Evropy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435597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613792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91986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4427984" y="5733256"/>
            <a:ext cx="4608512" cy="5847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dle čísel státy v křížovce a najděte tajenku.</a:t>
            </a:r>
          </a:p>
          <a:p>
            <a:pPr algn="ctr"/>
            <a:r>
              <a:rPr lang="cs-CZ" sz="1600" dirty="0" smtClean="0"/>
              <a:t> v= vodorovně, s = svisle</a:t>
            </a:r>
            <a:endParaRPr lang="cs-CZ" sz="1600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5316"/>
            <a:ext cx="4178212" cy="55709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0"/>
            <a:ext cx="4202652" cy="560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923928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3923928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60032" y="908720"/>
            <a:ext cx="692320" cy="7061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5940152" y="2564904"/>
            <a:ext cx="2844000" cy="3024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 smtClean="0"/>
              <a:t>Ekvádorská republika</a:t>
            </a:r>
            <a:endParaRPr lang="cs-CZ" b="1" dirty="0" smtClean="0"/>
          </a:p>
          <a:p>
            <a:endParaRPr lang="cs-CZ" b="1" dirty="0" smtClean="0"/>
          </a:p>
          <a:p>
            <a:r>
              <a:rPr lang="cs-CZ" sz="1400" b="1" u="sng" dirty="0" smtClean="0"/>
              <a:t>Statistické údaje (2013) </a:t>
            </a:r>
            <a:r>
              <a:rPr lang="en-US" sz="1400" b="1" u="sng" baseline="30000" dirty="0" smtClean="0"/>
              <a:t>[</a:t>
            </a:r>
            <a:r>
              <a:rPr lang="cs-CZ" sz="1400" b="1" u="sng" baseline="30000" dirty="0" smtClean="0"/>
              <a:t>5</a:t>
            </a:r>
            <a:r>
              <a:rPr lang="en-US" sz="1400" b="1" u="sng" baseline="30000" dirty="0" smtClean="0"/>
              <a:t>]</a:t>
            </a:r>
            <a:r>
              <a:rPr lang="cs-CZ" sz="1400" b="1" u="sng" dirty="0" smtClean="0"/>
              <a:t>:</a:t>
            </a:r>
          </a:p>
          <a:p>
            <a:r>
              <a:rPr lang="cs-CZ" sz="1400" b="1" dirty="0" smtClean="0"/>
              <a:t>Rozloha: </a:t>
            </a:r>
            <a:r>
              <a:rPr lang="cs-CZ" sz="1400" dirty="0" smtClean="0"/>
              <a:t>283</a:t>
            </a:r>
            <a:r>
              <a:rPr lang="cs-CZ" sz="1400" dirty="0" smtClean="0"/>
              <a:t> 561 </a:t>
            </a:r>
            <a:r>
              <a:rPr lang="cs-CZ" sz="1400" dirty="0" err="1" smtClean="0"/>
              <a:t>km²</a:t>
            </a:r>
            <a:r>
              <a:rPr lang="cs-CZ" sz="1400" dirty="0" smtClean="0"/>
              <a:t> </a:t>
            </a:r>
          </a:p>
          <a:p>
            <a:r>
              <a:rPr lang="cs-CZ" sz="1400" b="1" dirty="0" smtClean="0"/>
              <a:t>Počet obyvatel: </a:t>
            </a:r>
            <a:r>
              <a:rPr lang="cs-CZ" sz="1400" dirty="0" smtClean="0"/>
              <a:t>15</a:t>
            </a:r>
            <a:r>
              <a:rPr lang="cs-CZ" sz="1400" b="1" dirty="0" smtClean="0"/>
              <a:t> </a:t>
            </a:r>
            <a:r>
              <a:rPr lang="cs-CZ" sz="1400" dirty="0" smtClean="0"/>
              <a:t>439</a:t>
            </a:r>
            <a:r>
              <a:rPr lang="cs-CZ" sz="1400" dirty="0" smtClean="0"/>
              <a:t> </a:t>
            </a:r>
            <a:r>
              <a:rPr lang="cs-CZ" sz="1400" dirty="0" smtClean="0"/>
              <a:t>000</a:t>
            </a:r>
          </a:p>
          <a:p>
            <a:r>
              <a:rPr lang="cs-CZ" sz="1400" b="1" dirty="0" smtClean="0"/>
              <a:t>Hlavní město: </a:t>
            </a:r>
            <a:r>
              <a:rPr lang="cs-CZ" sz="1400" dirty="0" smtClean="0"/>
              <a:t>Quito</a:t>
            </a:r>
            <a:endParaRPr lang="cs-CZ" sz="1400" dirty="0" smtClean="0"/>
          </a:p>
          <a:p>
            <a:r>
              <a:rPr lang="cs-CZ" sz="1400" b="1" dirty="0" smtClean="0"/>
              <a:t>Úřední jazyk: </a:t>
            </a:r>
            <a:r>
              <a:rPr lang="cs-CZ" sz="1400" dirty="0" smtClean="0"/>
              <a:t>španělština, </a:t>
            </a:r>
            <a:r>
              <a:rPr lang="cs-CZ" sz="1400" dirty="0" err="1" smtClean="0"/>
              <a:t>kečujština</a:t>
            </a:r>
            <a:r>
              <a:rPr lang="cs-CZ" sz="1400" dirty="0" smtClean="0"/>
              <a:t>, </a:t>
            </a:r>
            <a:r>
              <a:rPr lang="cs-CZ" sz="1400" dirty="0" err="1" smtClean="0"/>
              <a:t>šuárština</a:t>
            </a:r>
            <a:endParaRPr lang="cs-CZ" sz="1400" dirty="0" smtClean="0"/>
          </a:p>
          <a:p>
            <a:r>
              <a:rPr lang="cs-CZ" sz="1400" b="1" dirty="0" smtClean="0"/>
              <a:t>Náboženství: </a:t>
            </a:r>
            <a:r>
              <a:rPr lang="cs-CZ" sz="1400" dirty="0" smtClean="0"/>
              <a:t>římskokatolické (</a:t>
            </a:r>
            <a:r>
              <a:rPr lang="cs-CZ" sz="1400" dirty="0" smtClean="0"/>
              <a:t>95</a:t>
            </a:r>
            <a:r>
              <a:rPr lang="cs-CZ" sz="1400" dirty="0" smtClean="0"/>
              <a:t> %),</a:t>
            </a:r>
            <a:endParaRPr lang="cs-CZ" sz="1400" dirty="0" smtClean="0"/>
          </a:p>
          <a:p>
            <a:r>
              <a:rPr lang="cs-CZ" sz="1400" b="1" dirty="0" smtClean="0"/>
              <a:t>Státní zřízení:</a:t>
            </a:r>
            <a:r>
              <a:rPr lang="cs-CZ" sz="1400" dirty="0" smtClean="0"/>
              <a:t> </a:t>
            </a:r>
            <a:r>
              <a:rPr lang="cs-CZ" sz="1400" dirty="0" smtClean="0"/>
              <a:t>prezidentská republika</a:t>
            </a:r>
            <a:endParaRPr lang="cs-CZ" sz="1400" dirty="0" smtClean="0"/>
          </a:p>
          <a:p>
            <a:r>
              <a:rPr lang="cs-CZ" sz="1400" b="1" dirty="0" smtClean="0"/>
              <a:t>HDP (parita):  </a:t>
            </a:r>
            <a:r>
              <a:rPr lang="cs-CZ" sz="1400" dirty="0" smtClean="0"/>
              <a:t>8</a:t>
            </a:r>
            <a:r>
              <a:rPr lang="cs-CZ" sz="1400" dirty="0" smtClean="0"/>
              <a:t> </a:t>
            </a:r>
            <a:r>
              <a:rPr lang="cs-CZ" sz="1400" dirty="0" smtClean="0"/>
              <a:t>8</a:t>
            </a:r>
            <a:r>
              <a:rPr lang="cs-CZ" sz="1400" dirty="0" smtClean="0"/>
              <a:t>00 </a:t>
            </a:r>
            <a:r>
              <a:rPr lang="en-US" sz="1400" dirty="0" smtClean="0"/>
              <a:t>$</a:t>
            </a:r>
            <a:endParaRPr lang="cs-CZ" sz="1400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7740352" y="5229200"/>
            <a:ext cx="936104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Znovu</a:t>
            </a:r>
            <a:endParaRPr lang="cs-CZ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2013-05-21].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– Jižní Amerika. [online]. [cit. 2013-05-32].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_car=28522&amp;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Jižní Amerika. [online]. [cit. 2013-05-21].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_car=28524&amp;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Ekvádor - </a:t>
            </a:r>
            <a:r>
              <a:rPr lang="cs-CZ" sz="2000" dirty="0" smtClean="0"/>
              <a:t>slepá mapa. [online]. [cit. 2013-05-21]. Dostupné z: </a:t>
            </a:r>
            <a:r>
              <a:rPr lang="cs-CZ" sz="2000" dirty="0" smtClean="0"/>
              <a:t>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_car=3390&amp;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Ekvádor - </a:t>
            </a:r>
            <a:r>
              <a:rPr lang="cs-CZ" sz="2000" dirty="0" smtClean="0"/>
              <a:t>statistiky</a:t>
            </a:r>
            <a:r>
              <a:rPr lang="it-IT" sz="2000" dirty="0" smtClean="0"/>
              <a:t>. [online]. [cit. 2013-0</a:t>
            </a:r>
            <a:r>
              <a:rPr lang="cs-CZ" sz="2000" dirty="0" smtClean="0"/>
              <a:t>5</a:t>
            </a:r>
            <a:r>
              <a:rPr lang="it-IT" sz="2000" dirty="0" smtClean="0"/>
              <a:t>-</a:t>
            </a:r>
            <a:r>
              <a:rPr lang="cs-CZ" sz="2000" dirty="0" smtClean="0"/>
              <a:t>21</a:t>
            </a:r>
            <a:r>
              <a:rPr lang="it-IT" sz="2000" dirty="0" smtClean="0"/>
              <a:t>]. Dostupné z: https://www.cia.gov/library/publications/the-world-factbook/geos/ </a:t>
            </a:r>
            <a:r>
              <a:rPr lang="cs-CZ" sz="2000" dirty="0" err="1" smtClean="0"/>
              <a:t>ec</a:t>
            </a:r>
            <a:r>
              <a:rPr lang="it-IT" sz="2000" dirty="0" smtClean="0"/>
              <a:t>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762</TotalTime>
  <Words>296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123</cp:revision>
  <dcterms:created xsi:type="dcterms:W3CDTF">2013-04-06T11:19:09Z</dcterms:created>
  <dcterms:modified xsi:type="dcterms:W3CDTF">2013-05-22T16:21:29Z</dcterms:modified>
</cp:coreProperties>
</file>