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7" r:id="rId2"/>
    <p:sldId id="258" r:id="rId3"/>
    <p:sldId id="259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686" autoAdjust="0"/>
  </p:normalViewPr>
  <p:slideViewPr>
    <p:cSldViewPr>
      <p:cViewPr>
        <p:scale>
          <a:sx n="60" d="100"/>
          <a:sy n="60" d="100"/>
        </p:scale>
        <p:origin x="-1656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85112A-C125-4A69-9D1D-941F0D870FF7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0094C1-C51E-42E6-8563-D7F07EA7DF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88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Čj. E 06/27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PŘÍPRAVA NA HODINU						Mgr. Petr Stránský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Předmět: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Informační a komunikační technologie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Ročník: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ročník ZŠ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Délka vyuč. hodiny: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45´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Tematický celek: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Volba povolání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prezentační programy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Téma: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Powerpoint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– seznámení s programem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Pomůcky: 	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osobní počítače, program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Powerpoint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internet, pokyny E 06_27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Cíle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Očekávané výstupy ŠVP: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Vytvoří jednoduchou prezentaci.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Rozvíjené kompetence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samostatně pozoruje a experimentuje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     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− pozná, kdy je pro učení vhodné spolupracovat a komunikovat, a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kdy se naopak izolovat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 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- využívá informační a komunikační prostředky a technologie pro účinnou komunikaci s okolním světem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P: -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využívá znalosti a zkušenosti získané v jednotlivých vzdělávacích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oblastech v zájmu vlastního rozvoje i své přípravy na 	budoucnost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Učivo dle ŠVP:		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Tvorba prezentací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 (vzdělávací):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	popíše prostředí programu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porovná prostředí programu s prostředím textového editoru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vybere a zařadí správné informace do prezentace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	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 (postojové):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Jsem kreativní – snažím se vytvořit efektní a zajímavý dokument.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Průběh hodiny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Evokace: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15 minut	Žáci na základě předchozí hodiny představí svou firmu ostatním žákům. 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prezentace s použitím vytištěného dokumentu</a:t>
            </a:r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Uvědomění si: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25 minut	Vyučující promítne na plátně vytvořenou prezentaci v programu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Powerpoint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Žáci pojmenují výhody vizuální prezentace.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Vhodná metoda: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promítnutí prezentace a diskuse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Vyučující společně s žáky popisuje prostředí programu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Powerpoint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jmenují jeho shodné prvky s textovým editorem. Učitel děti seznámí s pojmem snímek, možností využití šablon snímku a vkládáním textu.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frontální metoda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 základě pokynů promítnutých na projekční ploše vytvoří žáci s využitím připravených podkladů z předešlé hodiny jednoduchou prezentaci „své firmy“.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Vhodná metoda: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samostatná práce na počítači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Reflexe: 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 minut	Je prostředí programu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Powerpoint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 uživatele náročné? Využil jsi svých znalostí s textovým editorem také při tvorbě prezentace?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Ověření výukových cílů: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Kognitivního:			pozorování mluveného projevu žáků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				vytvořené prezentace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Afektivního:			rozhovor s žáky při tvorbě dokumentu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</a:p>
          <a:p>
            <a:r>
              <a:rPr lang="cs-CZ" sz="1200" b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  <a:endParaRPr lang="cs-CZ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0094C1-C51E-42E6-8563-D7F07EA7DFC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121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zsliban@centrum.cz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844824"/>
            <a:ext cx="8784976" cy="4680520"/>
          </a:xfrm>
        </p:spPr>
        <p:txBody>
          <a:bodyPr>
            <a:norm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/>
              <a:t>Na ploše vytvoř nový dokument </a:t>
            </a:r>
            <a:r>
              <a:rPr lang="cs-CZ" sz="3200" dirty="0" smtClean="0"/>
              <a:t>PowerPoint </a:t>
            </a:r>
            <a:r>
              <a:rPr lang="cs-CZ" sz="3200" dirty="0"/>
              <a:t>a pojmenuj ho „prezentace + název vaší firmy</a:t>
            </a:r>
            <a:r>
              <a:rPr lang="cs-CZ" sz="3200" dirty="0" smtClean="0"/>
              <a:t>“.</a:t>
            </a:r>
            <a:endParaRPr lang="cs-CZ" sz="32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Otevři tento dokument a minimalizuj ho.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Otevři textový dokument, který jsi psal minulou hodinu.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/>
              <a:t>Využij kombinaci kláves CTRL+C, CTRL+V a vytvoř pět snímků tvé firmy.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04664"/>
            <a:ext cx="8496944" cy="1224136"/>
          </a:xfrm>
        </p:spPr>
        <p:txBody>
          <a:bodyPr/>
          <a:lstStyle/>
          <a:p>
            <a:r>
              <a:rPr lang="cs-CZ" dirty="0" smtClean="0"/>
              <a:t>PREZENTACE MÉ FIRMY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78163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2664024"/>
            <a:ext cx="8568952" cy="407734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 Název </a:t>
            </a:r>
            <a:r>
              <a:rPr lang="cs-CZ" sz="3600" dirty="0" smtClean="0"/>
              <a:t>vaší firmy.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 Čím </a:t>
            </a:r>
            <a:r>
              <a:rPr lang="cs-CZ" sz="3600" dirty="0" smtClean="0"/>
              <a:t>se vaše firma zabývá.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 V </a:t>
            </a:r>
            <a:r>
              <a:rPr lang="cs-CZ" sz="3600" dirty="0"/>
              <a:t>čem </a:t>
            </a:r>
            <a:r>
              <a:rPr lang="cs-CZ" sz="3600" dirty="0" smtClean="0"/>
              <a:t>jste </a:t>
            </a:r>
            <a:r>
              <a:rPr lang="cs-CZ" sz="3600" dirty="0"/>
              <a:t>lepší než konkurence?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 Personální </a:t>
            </a:r>
            <a:r>
              <a:rPr lang="cs-CZ" sz="3600" dirty="0"/>
              <a:t>složení.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600" dirty="0" smtClean="0"/>
              <a:t> Kontakt </a:t>
            </a:r>
            <a:r>
              <a:rPr lang="cs-CZ" sz="3600" dirty="0" smtClean="0"/>
              <a:t>(adresa, webové stránky, mail, telefon).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620688"/>
            <a:ext cx="8496944" cy="1224136"/>
          </a:xfrm>
        </p:spPr>
        <p:txBody>
          <a:bodyPr/>
          <a:lstStyle/>
          <a:p>
            <a:r>
              <a:rPr lang="cs-CZ" dirty="0" smtClean="0"/>
              <a:t>PREZENTACE MÉ FIRMY</a:t>
            </a:r>
            <a:br>
              <a:rPr lang="cs-CZ" dirty="0" smtClean="0"/>
            </a:br>
            <a:r>
              <a:rPr lang="cs-CZ" sz="4000" dirty="0" smtClean="0"/>
              <a:t>SNÍMKY</a:t>
            </a:r>
            <a:r>
              <a:rPr lang="cs-CZ" dirty="0" smtClean="0"/>
              <a:t>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64971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924944"/>
            <a:ext cx="8208912" cy="3312368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900" dirty="0" smtClean="0"/>
              <a:t>Vytvořenou prezentaci ulož.</a:t>
            </a:r>
          </a:p>
          <a:p>
            <a:endParaRPr lang="cs-CZ" sz="39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3900" dirty="0" smtClean="0"/>
              <a:t>Tento dokument odešli emailem   jako přílohu na:</a:t>
            </a:r>
          </a:p>
          <a:p>
            <a:pPr algn="ctr"/>
            <a:r>
              <a:rPr lang="cs-CZ" sz="3900" dirty="0" smtClean="0">
                <a:hlinkClick r:id="rId2"/>
              </a:rPr>
              <a:t>zsliban@centrum.cz</a:t>
            </a:r>
            <a:r>
              <a:rPr lang="cs-CZ" sz="3200" dirty="0" smtClean="0"/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836712"/>
            <a:ext cx="8496944" cy="1224136"/>
          </a:xfrm>
        </p:spPr>
        <p:txBody>
          <a:bodyPr/>
          <a:lstStyle/>
          <a:p>
            <a:r>
              <a:rPr lang="cs-CZ" dirty="0" smtClean="0"/>
              <a:t>PREZENTACE MÉ FIRMY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38326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</TotalTime>
  <Words>112</Words>
  <Application>Microsoft Office PowerPoint</Application>
  <PresentationFormat>Předvádění na obrazovce (4:3)</PresentationFormat>
  <Paragraphs>67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Aerodynamika</vt:lpstr>
      <vt:lpstr>PREZENTACE MÉ FIRMY</vt:lpstr>
      <vt:lpstr>PREZENTACE MÉ FIRMY SNÍMKY:</vt:lpstr>
      <vt:lpstr>PREZENTACE MÉ FIRMY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MÉ FIRMY</dc:title>
  <dc:creator>Petr Stránský</dc:creator>
  <cp:lastModifiedBy>Martin Králík</cp:lastModifiedBy>
  <cp:revision>14</cp:revision>
  <dcterms:created xsi:type="dcterms:W3CDTF">2011-01-30T16:30:33Z</dcterms:created>
  <dcterms:modified xsi:type="dcterms:W3CDTF">2012-03-14T15:06:24Z</dcterms:modified>
</cp:coreProperties>
</file>