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62" r:id="rId4"/>
    <p:sldId id="261" r:id="rId5"/>
    <p:sldId id="257" r:id="rId6"/>
    <p:sldId id="265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DF2174-60AF-4F75-9715-D66BA99FFF46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0E197-81BF-4C75-96F6-A39A488C3A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E7D396-6B36-4C54-8BDB-084C7AE60DC1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77DD0-9E6D-4D69-9F4F-7AEB47BB8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1F605-86F9-492F-9F6D-9DAC1738F9A4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016C0-D6B2-4F29-BA53-B5AC8DB289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8FDF59-2A8F-46A1-BD66-8542049C96F9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1888F2-42B0-4E6F-A1FC-26C44A1BDA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301825-9AF9-4498-AD30-9B1BD3ED82DE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57151-B3EA-4BC4-B021-ECE9176753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03C569-F329-4D26-BDD3-2668A6B5D664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30FB1-D0F4-40E2-9D3C-AD5D1C4784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A371B-C95E-4920-B9E8-47229B00A9C1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0A609-B01A-4900-9DAC-65F0635A62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BEC73-EB23-4DE9-9843-92DD218805B1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91C43-8ED3-4B76-BC87-E9DCAC811E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F9779-78EF-4A1F-8565-AC6D4131E45D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3C984-72B0-407C-BC82-580D80310F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A1427-AB5B-49A4-8D3B-0C2C063D02DC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D1814-6EC6-41DA-9851-BBCA4E474C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D14A9-235E-4382-9D54-B85DD4B1E4DF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628D26-D16E-477E-AAEC-82AE5AE71E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6917D90-0205-4795-9E61-FF8D56108CC5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5E4D41B-C9FA-435C-B5AE-38BB4C497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		okres Trutnov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Datum:  	</a:t>
            </a:r>
            <a:r>
              <a:rPr lang="cs-CZ" sz="2800" smtClean="0"/>
              <a:t>	březen 2013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Název: 		VY_12_INOVACE_1.2.1_ ČJ1,2_3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Téma:		Čtení slov se souhláskami t, j a 				rozlišování  délky samohlásek.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Ročník:		1. – 2.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Číslo projektu:	CZ.1.07/1.4.00/21.3068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/>
          </a:p>
        </p:txBody>
      </p:sp>
      <p:pic>
        <p:nvPicPr>
          <p:cNvPr id="13315" name="Zástupný symbol pro obsah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404813"/>
            <a:ext cx="5270500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539750" y="188913"/>
            <a:ext cx="8229600" cy="731837"/>
          </a:xfrm>
        </p:spPr>
        <p:txBody>
          <a:bodyPr/>
          <a:lstStyle/>
          <a:p>
            <a:pPr algn="l"/>
            <a:r>
              <a:rPr lang="cs-CZ" sz="2400" smtClean="0"/>
              <a:t>	</a:t>
            </a:r>
            <a:r>
              <a:rPr lang="cs-CZ" sz="2800" smtClean="0"/>
              <a:t>Anotace: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7715250" cy="5073650"/>
          </a:xfrm>
        </p:spPr>
        <p:txBody>
          <a:bodyPr/>
          <a:lstStyle/>
          <a:p>
            <a:pPr algn="just"/>
            <a:r>
              <a:rPr lang="cs-CZ" sz="2400" smtClean="0"/>
              <a:t>Materiál umožňuje žákům docvičit čtení otevřených slabik se souhláskami </a:t>
            </a:r>
            <a:r>
              <a:rPr lang="cs-CZ" sz="2400" b="1" smtClean="0"/>
              <a:t>t, T </a:t>
            </a:r>
            <a:r>
              <a:rPr lang="cs-CZ" sz="2400" smtClean="0"/>
              <a:t>a </a:t>
            </a:r>
            <a:r>
              <a:rPr lang="cs-CZ" sz="2400" b="1" smtClean="0"/>
              <a:t>j, J </a:t>
            </a:r>
            <a:r>
              <a:rPr lang="cs-CZ" sz="2400" smtClean="0"/>
              <a:t>a současně napomáhá žákům  rozlišovat  samohlásek  a/á, e/é,  i/í,  o/ó, u/ú/ů.</a:t>
            </a:r>
          </a:p>
          <a:p>
            <a:pPr>
              <a:buFont typeface="Arial" charset="0"/>
              <a:buNone/>
            </a:pPr>
            <a:endParaRPr lang="cs-CZ" sz="2400" smtClean="0"/>
          </a:p>
          <a:p>
            <a:r>
              <a:rPr lang="cs-CZ" sz="2400" smtClean="0"/>
              <a:t>Docvičení čtení slabik, slov a vět se souhláskami t, j </a:t>
            </a:r>
            <a:r>
              <a:rPr lang="cs-CZ" sz="2400" smtClean="0">
                <a:latin typeface="Arial" charset="0"/>
              </a:rPr>
              <a:t>                      </a:t>
            </a:r>
            <a:r>
              <a:rPr lang="cs-CZ" sz="2400" smtClean="0"/>
              <a:t>a sluchové  i vizuální rozlišování délky slabik.</a:t>
            </a:r>
          </a:p>
          <a:p>
            <a:pPr>
              <a:buFont typeface="Arial" charset="0"/>
              <a:buNone/>
            </a:pPr>
            <a:endParaRPr lang="cs-CZ" sz="2400" smtClean="0"/>
          </a:p>
          <a:p>
            <a:endParaRPr lang="cs-CZ" sz="2400" smtClean="0"/>
          </a:p>
          <a:p>
            <a:endParaRPr lang="cs-CZ" sz="2400" smtClean="0"/>
          </a:p>
          <a:p>
            <a:pPr algn="just"/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381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Slova s počátečními slabikami </a:t>
            </a:r>
            <a:r>
              <a:rPr lang="cs-CZ" sz="1600" dirty="0" err="1" smtClean="0"/>
              <a:t>ta,te,to,tu</a:t>
            </a:r>
            <a:r>
              <a:rPr lang="cs-CZ" sz="1600" dirty="0" smtClean="0"/>
              <a:t>, </a:t>
            </a:r>
            <a:r>
              <a:rPr lang="cs-CZ" sz="1600" dirty="0" err="1" smtClean="0"/>
              <a:t>ja,je,jo,ji,ju</a:t>
            </a:r>
            <a:r>
              <a:rPr lang="cs-CZ" sz="1600" dirty="0" smtClean="0"/>
              <a:t> . Pracovní list.</a:t>
            </a:r>
          </a:p>
        </p:txBody>
      </p:sp>
      <p:pic>
        <p:nvPicPr>
          <p:cNvPr id="15363" name="Picture 4" descr="talíř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38238" y="682625"/>
            <a:ext cx="958850" cy="463550"/>
          </a:xfrm>
        </p:spPr>
      </p:pic>
      <p:pic>
        <p:nvPicPr>
          <p:cNvPr id="15364" name="Picture 5" descr="telefo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3000" y="1389063"/>
            <a:ext cx="965200" cy="53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6" descr="tučňá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36650" y="2074863"/>
            <a:ext cx="977900" cy="665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7" descr="tenisky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33450" y="2898775"/>
            <a:ext cx="113030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9" descr="tele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116013" y="3654425"/>
            <a:ext cx="977900" cy="71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0" descr="taška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130300" y="4473575"/>
            <a:ext cx="977900" cy="60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1" descr="tužka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130300" y="5227638"/>
            <a:ext cx="863600" cy="74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12" descr="jablko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681788" y="711200"/>
            <a:ext cx="10922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Picture 13" descr="jelen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710363" y="1419225"/>
            <a:ext cx="939800" cy="874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4" name="Picture 15" descr="jahoda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819900" y="3402013"/>
            <a:ext cx="863600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5" name="Picture 16" descr="ještěrka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823075" y="4356100"/>
            <a:ext cx="914400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7" name="Picture 18" descr="jehně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772275" y="5078413"/>
            <a:ext cx="914400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 Box 19"/>
          <p:cNvSpPr txBox="1">
            <a:spLocks noChangeArrowheads="1"/>
          </p:cNvSpPr>
          <p:nvPr/>
        </p:nvSpPr>
        <p:spPr bwMode="auto">
          <a:xfrm>
            <a:off x="3035300" y="730250"/>
            <a:ext cx="184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Times New Roman" pitchFamily="18" charset="0"/>
            </a:endParaRPr>
          </a:p>
        </p:txBody>
      </p:sp>
      <p:sp>
        <p:nvSpPr>
          <p:cNvPr id="15379" name="Text Box 20"/>
          <p:cNvSpPr txBox="1">
            <a:spLocks noChangeArrowheads="1"/>
          </p:cNvSpPr>
          <p:nvPr/>
        </p:nvSpPr>
        <p:spPr bwMode="auto">
          <a:xfrm>
            <a:off x="2808288" y="854075"/>
            <a:ext cx="4130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tá	ta	ja	já</a:t>
            </a:r>
          </a:p>
        </p:txBody>
      </p:sp>
      <p:sp>
        <p:nvSpPr>
          <p:cNvPr id="15380" name="Text Box 21"/>
          <p:cNvSpPr txBox="1">
            <a:spLocks noChangeArrowheads="1"/>
          </p:cNvSpPr>
          <p:nvPr/>
        </p:nvSpPr>
        <p:spPr bwMode="auto">
          <a:xfrm>
            <a:off x="2603500" y="1419225"/>
            <a:ext cx="45402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   te	   té	   jé	   je</a:t>
            </a:r>
          </a:p>
        </p:txBody>
      </p:sp>
      <p:sp>
        <p:nvSpPr>
          <p:cNvPr id="15381" name="Text Box 23"/>
          <p:cNvSpPr txBox="1">
            <a:spLocks noChangeArrowheads="1"/>
          </p:cNvSpPr>
          <p:nvPr/>
        </p:nvSpPr>
        <p:spPr bwMode="auto">
          <a:xfrm>
            <a:off x="2619375" y="1925638"/>
            <a:ext cx="46085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Times New Roman" pitchFamily="18" charset="0"/>
              </a:rPr>
              <a:t>   tů	   tu	  ji	   jí</a:t>
            </a:r>
          </a:p>
        </p:txBody>
      </p:sp>
      <p:sp>
        <p:nvSpPr>
          <p:cNvPr id="15382" name="Text Box 24"/>
          <p:cNvSpPr txBox="1">
            <a:spLocks noChangeArrowheads="1"/>
          </p:cNvSpPr>
          <p:nvPr/>
        </p:nvSpPr>
        <p:spPr bwMode="auto">
          <a:xfrm>
            <a:off x="2667000" y="2525713"/>
            <a:ext cx="45132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Times New Roman" pitchFamily="18" charset="0"/>
              </a:rPr>
              <a:t>  te	   té	 mi	  mí</a:t>
            </a:r>
          </a:p>
        </p:txBody>
      </p:sp>
      <p:sp>
        <p:nvSpPr>
          <p:cNvPr id="3" name="Text Box 25"/>
          <p:cNvSpPr txBox="1">
            <a:spLocks noChangeArrowheads="1"/>
          </p:cNvSpPr>
          <p:nvPr/>
        </p:nvSpPr>
        <p:spPr bwMode="auto">
          <a:xfrm>
            <a:off x="2806700" y="3309938"/>
            <a:ext cx="3503613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Times New Roman" pitchFamily="18" charset="0"/>
            </a:endParaRPr>
          </a:p>
        </p:txBody>
      </p:sp>
      <p:sp>
        <p:nvSpPr>
          <p:cNvPr id="15384" name="Text Box 26"/>
          <p:cNvSpPr txBox="1">
            <a:spLocks noChangeArrowheads="1"/>
          </p:cNvSpPr>
          <p:nvPr/>
        </p:nvSpPr>
        <p:spPr bwMode="auto">
          <a:xfrm>
            <a:off x="2638425" y="3113088"/>
            <a:ext cx="45132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Times New Roman" pitchFamily="18" charset="0"/>
              </a:rPr>
              <a:t>  tá	   ta	  já	   ja</a:t>
            </a:r>
          </a:p>
        </p:txBody>
      </p:sp>
      <p:sp>
        <p:nvSpPr>
          <p:cNvPr id="15385" name="Text Box 27"/>
          <p:cNvSpPr txBox="1">
            <a:spLocks noChangeArrowheads="1"/>
          </p:cNvSpPr>
          <p:nvPr/>
        </p:nvSpPr>
        <p:spPr bwMode="auto">
          <a:xfrm>
            <a:off x="2603500" y="3725863"/>
            <a:ext cx="4237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Times New Roman" pitchFamily="18" charset="0"/>
              </a:rPr>
              <a:t>   te	   té	  je	   jé</a:t>
            </a:r>
          </a:p>
        </p:txBody>
      </p:sp>
      <p:sp>
        <p:nvSpPr>
          <p:cNvPr id="15387" name="Text Box 29"/>
          <p:cNvSpPr txBox="1">
            <a:spLocks noChangeArrowheads="1"/>
          </p:cNvSpPr>
          <p:nvPr/>
        </p:nvSpPr>
        <p:spPr bwMode="auto">
          <a:xfrm>
            <a:off x="2300288" y="4289425"/>
            <a:ext cx="45402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        tá	        ta	       jé	         je</a:t>
            </a:r>
          </a:p>
        </p:txBody>
      </p:sp>
      <p:sp>
        <p:nvSpPr>
          <p:cNvPr id="15389" name="Text Box 31"/>
          <p:cNvSpPr txBox="1">
            <a:spLocks noChangeArrowheads="1"/>
          </p:cNvSpPr>
          <p:nvPr/>
        </p:nvSpPr>
        <p:spPr bwMode="auto">
          <a:xfrm>
            <a:off x="2722563" y="4889500"/>
            <a:ext cx="4249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 tů	tu	je	  jé</a:t>
            </a:r>
          </a:p>
        </p:txBody>
      </p:sp>
      <p:sp>
        <p:nvSpPr>
          <p:cNvPr id="15391" name="Text Box 33"/>
          <p:cNvSpPr txBox="1">
            <a:spLocks noChangeArrowheads="1"/>
          </p:cNvSpPr>
          <p:nvPr/>
        </p:nvSpPr>
        <p:spPr bwMode="auto">
          <a:xfrm>
            <a:off x="1625600" y="5972175"/>
            <a:ext cx="68167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</a:rPr>
              <a:t>              Čti slabiky a potom zakroužkuj dlouhé slabiky.</a:t>
            </a:r>
          </a:p>
          <a:p>
            <a:r>
              <a:rPr lang="cs-CZ" sz="1600">
                <a:latin typeface="Times New Roman" pitchFamily="18" charset="0"/>
              </a:rPr>
              <a:t> </a:t>
            </a:r>
          </a:p>
        </p:txBody>
      </p:sp>
      <p:sp>
        <p:nvSpPr>
          <p:cNvPr id="4" name="Text Box 34"/>
          <p:cNvSpPr txBox="1">
            <a:spLocks noChangeArrowheads="1"/>
          </p:cNvSpPr>
          <p:nvPr/>
        </p:nvSpPr>
        <p:spPr bwMode="auto">
          <a:xfrm>
            <a:off x="896938" y="403225"/>
            <a:ext cx="1857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1400">
              <a:latin typeface="Times New Roman" pitchFamily="18" charset="0"/>
            </a:endParaRPr>
          </a:p>
        </p:txBody>
      </p:sp>
      <p:pic>
        <p:nvPicPr>
          <p:cNvPr id="2050" name="Picture 2" descr="C:\Users\Hana\AppData\Local\Microsoft\Windows\Temporary Internet Files\Content.IE5\O629NFU8\MC900298999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480175" y="2293938"/>
            <a:ext cx="1428750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7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25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2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75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25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75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25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75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25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725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25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925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25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53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1250"/>
                            </p:stCondLst>
                            <p:childTnLst>
                              <p:par>
                                <p:cTn id="8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53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225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3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325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53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4250"/>
                            </p:stCondLst>
                            <p:childTnLst>
                              <p:par>
                                <p:cTn id="10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15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4750"/>
                            </p:stCondLst>
                            <p:childTnLst>
                              <p:par>
                                <p:cTn id="10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9" grpId="0"/>
      <p:bldP spid="15380" grpId="0"/>
      <p:bldP spid="15381" grpId="0"/>
      <p:bldP spid="15382" grpId="0"/>
      <p:bldP spid="15384" grpId="0"/>
      <p:bldP spid="15385" grpId="0"/>
      <p:bldP spid="15387" grpId="0"/>
      <p:bldP spid="15389" grpId="0"/>
      <p:bldP spid="1539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381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Slova s počátečními slabikami </a:t>
            </a:r>
            <a:r>
              <a:rPr lang="cs-CZ" sz="1600" dirty="0" err="1" smtClean="0"/>
              <a:t>ta,te,to,tu</a:t>
            </a:r>
            <a:r>
              <a:rPr lang="cs-CZ" sz="1600" dirty="0" smtClean="0"/>
              <a:t>, </a:t>
            </a:r>
            <a:r>
              <a:rPr lang="cs-CZ" sz="1600" dirty="0" err="1" smtClean="0"/>
              <a:t>ja,je,jo,ji,ju</a:t>
            </a:r>
            <a:r>
              <a:rPr lang="cs-CZ" sz="1600" dirty="0" smtClean="0"/>
              <a:t> . Řešení.</a:t>
            </a:r>
          </a:p>
        </p:txBody>
      </p:sp>
      <p:pic>
        <p:nvPicPr>
          <p:cNvPr id="15363" name="Picture 4" descr="talíř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38238" y="682625"/>
            <a:ext cx="958850" cy="463550"/>
          </a:xfrm>
        </p:spPr>
      </p:pic>
      <p:pic>
        <p:nvPicPr>
          <p:cNvPr id="15364" name="Picture 5" descr="telefo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3000" y="1389063"/>
            <a:ext cx="965200" cy="53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6" descr="tučňá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36650" y="2074863"/>
            <a:ext cx="977900" cy="665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7" descr="tenisky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33450" y="2898775"/>
            <a:ext cx="113030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9" descr="tele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116013" y="3654425"/>
            <a:ext cx="977900" cy="71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0" descr="taška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130300" y="4473575"/>
            <a:ext cx="977900" cy="60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1" descr="tužka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130300" y="5227638"/>
            <a:ext cx="863600" cy="74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12" descr="jablko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681788" y="711200"/>
            <a:ext cx="10922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Picture 13" descr="jelen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710363" y="1419225"/>
            <a:ext cx="939800" cy="874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4" name="Picture 15" descr="jahoda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819900" y="3402013"/>
            <a:ext cx="863600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5" name="Picture 16" descr="ještěrka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823075" y="4356100"/>
            <a:ext cx="914400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7" name="Picture 18" descr="jehně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772275" y="5078413"/>
            <a:ext cx="914400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8" name="Text Box 19"/>
          <p:cNvSpPr txBox="1">
            <a:spLocks noChangeArrowheads="1"/>
          </p:cNvSpPr>
          <p:nvPr/>
        </p:nvSpPr>
        <p:spPr bwMode="auto">
          <a:xfrm>
            <a:off x="3035300" y="730250"/>
            <a:ext cx="184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Times New Roman" pitchFamily="18" charset="0"/>
            </a:endParaRPr>
          </a:p>
        </p:txBody>
      </p:sp>
      <p:sp>
        <p:nvSpPr>
          <p:cNvPr id="15379" name="Text Box 20"/>
          <p:cNvSpPr txBox="1">
            <a:spLocks noChangeArrowheads="1"/>
          </p:cNvSpPr>
          <p:nvPr/>
        </p:nvSpPr>
        <p:spPr bwMode="auto">
          <a:xfrm>
            <a:off x="2808288" y="854075"/>
            <a:ext cx="4130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tá	ta	ja	já</a:t>
            </a:r>
          </a:p>
        </p:txBody>
      </p:sp>
      <p:sp>
        <p:nvSpPr>
          <p:cNvPr id="15380" name="Text Box 21"/>
          <p:cNvSpPr txBox="1">
            <a:spLocks noChangeArrowheads="1"/>
          </p:cNvSpPr>
          <p:nvPr/>
        </p:nvSpPr>
        <p:spPr bwMode="auto">
          <a:xfrm>
            <a:off x="2603500" y="1419225"/>
            <a:ext cx="45402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   te	   té	   jé	   je</a:t>
            </a:r>
          </a:p>
        </p:txBody>
      </p:sp>
      <p:sp>
        <p:nvSpPr>
          <p:cNvPr id="15381" name="Text Box 23"/>
          <p:cNvSpPr txBox="1">
            <a:spLocks noChangeArrowheads="1"/>
          </p:cNvSpPr>
          <p:nvPr/>
        </p:nvSpPr>
        <p:spPr bwMode="auto">
          <a:xfrm>
            <a:off x="2619375" y="1925638"/>
            <a:ext cx="46085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Times New Roman" pitchFamily="18" charset="0"/>
              </a:rPr>
              <a:t>   tů	   tu	  ji	   jí</a:t>
            </a:r>
          </a:p>
        </p:txBody>
      </p:sp>
      <p:sp>
        <p:nvSpPr>
          <p:cNvPr id="15382" name="Text Box 24"/>
          <p:cNvSpPr txBox="1">
            <a:spLocks noChangeArrowheads="1"/>
          </p:cNvSpPr>
          <p:nvPr/>
        </p:nvSpPr>
        <p:spPr bwMode="auto">
          <a:xfrm>
            <a:off x="2667000" y="2525713"/>
            <a:ext cx="45132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Times New Roman" pitchFamily="18" charset="0"/>
              </a:rPr>
              <a:t>  te	   té	 mi	  mí</a:t>
            </a:r>
          </a:p>
        </p:txBody>
      </p:sp>
      <p:sp>
        <p:nvSpPr>
          <p:cNvPr id="16403" name="Text Box 25"/>
          <p:cNvSpPr txBox="1">
            <a:spLocks noChangeArrowheads="1"/>
          </p:cNvSpPr>
          <p:nvPr/>
        </p:nvSpPr>
        <p:spPr bwMode="auto">
          <a:xfrm>
            <a:off x="2806700" y="3309938"/>
            <a:ext cx="3503613" cy="34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Times New Roman" pitchFamily="18" charset="0"/>
            </a:endParaRPr>
          </a:p>
        </p:txBody>
      </p:sp>
      <p:sp>
        <p:nvSpPr>
          <p:cNvPr id="15384" name="Text Box 26"/>
          <p:cNvSpPr txBox="1">
            <a:spLocks noChangeArrowheads="1"/>
          </p:cNvSpPr>
          <p:nvPr/>
        </p:nvSpPr>
        <p:spPr bwMode="auto">
          <a:xfrm>
            <a:off x="2638425" y="3113088"/>
            <a:ext cx="45132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Times New Roman" pitchFamily="18" charset="0"/>
              </a:rPr>
              <a:t>  tá	   ta	  já	   ja</a:t>
            </a:r>
          </a:p>
        </p:txBody>
      </p:sp>
      <p:sp>
        <p:nvSpPr>
          <p:cNvPr id="15385" name="Text Box 27"/>
          <p:cNvSpPr txBox="1">
            <a:spLocks noChangeArrowheads="1"/>
          </p:cNvSpPr>
          <p:nvPr/>
        </p:nvSpPr>
        <p:spPr bwMode="auto">
          <a:xfrm>
            <a:off x="2603500" y="3725863"/>
            <a:ext cx="4237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latin typeface="Times New Roman" pitchFamily="18" charset="0"/>
              </a:rPr>
              <a:t>   te	   té	  je	   jé</a:t>
            </a:r>
          </a:p>
        </p:txBody>
      </p:sp>
      <p:sp>
        <p:nvSpPr>
          <p:cNvPr id="15387" name="Text Box 29"/>
          <p:cNvSpPr txBox="1">
            <a:spLocks noChangeArrowheads="1"/>
          </p:cNvSpPr>
          <p:nvPr/>
        </p:nvSpPr>
        <p:spPr bwMode="auto">
          <a:xfrm>
            <a:off x="2300288" y="4289425"/>
            <a:ext cx="45402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        tá	        ta	       jé	         je</a:t>
            </a:r>
          </a:p>
        </p:txBody>
      </p:sp>
      <p:sp>
        <p:nvSpPr>
          <p:cNvPr id="15389" name="Text Box 31"/>
          <p:cNvSpPr txBox="1">
            <a:spLocks noChangeArrowheads="1"/>
          </p:cNvSpPr>
          <p:nvPr/>
        </p:nvSpPr>
        <p:spPr bwMode="auto">
          <a:xfrm>
            <a:off x="2722563" y="4889500"/>
            <a:ext cx="4249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 tů	tu	je	  jé</a:t>
            </a:r>
          </a:p>
        </p:txBody>
      </p:sp>
      <p:sp>
        <p:nvSpPr>
          <p:cNvPr id="15391" name="Text Box 33"/>
          <p:cNvSpPr txBox="1">
            <a:spLocks noChangeArrowheads="1"/>
          </p:cNvSpPr>
          <p:nvPr/>
        </p:nvSpPr>
        <p:spPr bwMode="auto">
          <a:xfrm>
            <a:off x="1625600" y="5972175"/>
            <a:ext cx="68167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</a:rPr>
              <a:t>              Čti slabiky a potom zakroužkuj dlouhé slabiky.</a:t>
            </a:r>
          </a:p>
          <a:p>
            <a:r>
              <a:rPr lang="cs-CZ" sz="1600">
                <a:latin typeface="Times New Roman" pitchFamily="18" charset="0"/>
              </a:rPr>
              <a:t> </a:t>
            </a:r>
          </a:p>
        </p:txBody>
      </p:sp>
      <p:sp>
        <p:nvSpPr>
          <p:cNvPr id="16409" name="Text Box 34"/>
          <p:cNvSpPr txBox="1">
            <a:spLocks noChangeArrowheads="1"/>
          </p:cNvSpPr>
          <p:nvPr/>
        </p:nvSpPr>
        <p:spPr bwMode="auto">
          <a:xfrm>
            <a:off x="896938" y="403225"/>
            <a:ext cx="1857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1400">
              <a:latin typeface="Times New Roman" pitchFamily="18" charset="0"/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2757488" y="815975"/>
            <a:ext cx="512762" cy="490538"/>
          </a:xfrm>
          <a:custGeom>
            <a:avLst/>
            <a:gdLst>
              <a:gd name="connsiteX0" fmla="*/ 0 w 512618"/>
              <a:gd name="connsiteY0" fmla="*/ 43623 h 491896"/>
              <a:gd name="connsiteX1" fmla="*/ 318654 w 512618"/>
              <a:gd name="connsiteY1" fmla="*/ 15914 h 491896"/>
              <a:gd name="connsiteX2" fmla="*/ 415636 w 512618"/>
              <a:gd name="connsiteY2" fmla="*/ 57477 h 491896"/>
              <a:gd name="connsiteX3" fmla="*/ 429490 w 512618"/>
              <a:gd name="connsiteY3" fmla="*/ 99041 h 491896"/>
              <a:gd name="connsiteX4" fmla="*/ 457200 w 512618"/>
              <a:gd name="connsiteY4" fmla="*/ 126750 h 491896"/>
              <a:gd name="connsiteX5" fmla="*/ 471054 w 512618"/>
              <a:gd name="connsiteY5" fmla="*/ 168314 h 491896"/>
              <a:gd name="connsiteX6" fmla="*/ 498763 w 512618"/>
              <a:gd name="connsiteY6" fmla="*/ 209877 h 491896"/>
              <a:gd name="connsiteX7" fmla="*/ 512618 w 512618"/>
              <a:gd name="connsiteY7" fmla="*/ 279150 h 491896"/>
              <a:gd name="connsiteX8" fmla="*/ 471054 w 512618"/>
              <a:gd name="connsiteY8" fmla="*/ 417696 h 491896"/>
              <a:gd name="connsiteX9" fmla="*/ 429490 w 512618"/>
              <a:gd name="connsiteY9" fmla="*/ 431550 h 491896"/>
              <a:gd name="connsiteX10" fmla="*/ 166254 w 512618"/>
              <a:gd name="connsiteY10" fmla="*/ 473114 h 491896"/>
              <a:gd name="connsiteX11" fmla="*/ 124690 w 512618"/>
              <a:gd name="connsiteY11" fmla="*/ 459259 h 491896"/>
              <a:gd name="connsiteX12" fmla="*/ 96981 w 512618"/>
              <a:gd name="connsiteY12" fmla="*/ 376132 h 491896"/>
              <a:gd name="connsiteX13" fmla="*/ 69272 w 512618"/>
              <a:gd name="connsiteY13" fmla="*/ 293005 h 491896"/>
              <a:gd name="connsiteX14" fmla="*/ 55418 w 512618"/>
              <a:gd name="connsiteY14" fmla="*/ 251441 h 491896"/>
              <a:gd name="connsiteX15" fmla="*/ 41563 w 512618"/>
              <a:gd name="connsiteY15" fmla="*/ 196023 h 491896"/>
              <a:gd name="connsiteX16" fmla="*/ 0 w 512618"/>
              <a:gd name="connsiteY16" fmla="*/ 43623 h 491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12618" h="491896">
                <a:moveTo>
                  <a:pt x="0" y="43623"/>
                </a:moveTo>
                <a:cubicBezTo>
                  <a:pt x="186183" y="-18439"/>
                  <a:pt x="80990" y="-1063"/>
                  <a:pt x="318654" y="15914"/>
                </a:cubicBezTo>
                <a:cubicBezTo>
                  <a:pt x="343495" y="24194"/>
                  <a:pt x="398515" y="40356"/>
                  <a:pt x="415636" y="57477"/>
                </a:cubicBezTo>
                <a:cubicBezTo>
                  <a:pt x="425963" y="67804"/>
                  <a:pt x="421976" y="86518"/>
                  <a:pt x="429490" y="99041"/>
                </a:cubicBezTo>
                <a:cubicBezTo>
                  <a:pt x="436211" y="110242"/>
                  <a:pt x="447963" y="117514"/>
                  <a:pt x="457200" y="126750"/>
                </a:cubicBezTo>
                <a:cubicBezTo>
                  <a:pt x="461818" y="140605"/>
                  <a:pt x="464523" y="155252"/>
                  <a:pt x="471054" y="168314"/>
                </a:cubicBezTo>
                <a:cubicBezTo>
                  <a:pt x="478500" y="183207"/>
                  <a:pt x="492916" y="194286"/>
                  <a:pt x="498763" y="209877"/>
                </a:cubicBezTo>
                <a:cubicBezTo>
                  <a:pt x="507031" y="231926"/>
                  <a:pt x="508000" y="256059"/>
                  <a:pt x="512618" y="279150"/>
                </a:cubicBezTo>
                <a:cubicBezTo>
                  <a:pt x="506555" y="321590"/>
                  <a:pt x="511703" y="385177"/>
                  <a:pt x="471054" y="417696"/>
                </a:cubicBezTo>
                <a:cubicBezTo>
                  <a:pt x="459650" y="426819"/>
                  <a:pt x="443345" y="426932"/>
                  <a:pt x="429490" y="431550"/>
                </a:cubicBezTo>
                <a:cubicBezTo>
                  <a:pt x="296262" y="520369"/>
                  <a:pt x="379567" y="489522"/>
                  <a:pt x="166254" y="473114"/>
                </a:cubicBezTo>
                <a:cubicBezTo>
                  <a:pt x="152399" y="468496"/>
                  <a:pt x="133178" y="471143"/>
                  <a:pt x="124690" y="459259"/>
                </a:cubicBezTo>
                <a:cubicBezTo>
                  <a:pt x="107713" y="435492"/>
                  <a:pt x="106217" y="403841"/>
                  <a:pt x="96981" y="376132"/>
                </a:cubicBezTo>
                <a:lnTo>
                  <a:pt x="69272" y="293005"/>
                </a:lnTo>
                <a:cubicBezTo>
                  <a:pt x="64654" y="279150"/>
                  <a:pt x="58960" y="265609"/>
                  <a:pt x="55418" y="251441"/>
                </a:cubicBezTo>
                <a:lnTo>
                  <a:pt x="41563" y="196023"/>
                </a:lnTo>
                <a:lnTo>
                  <a:pt x="0" y="43623"/>
                </a:ln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5486400" y="803275"/>
            <a:ext cx="665163" cy="568325"/>
          </a:xfrm>
          <a:custGeom>
            <a:avLst/>
            <a:gdLst>
              <a:gd name="connsiteX0" fmla="*/ 207818 w 665170"/>
              <a:gd name="connsiteY0" fmla="*/ 69272 h 568036"/>
              <a:gd name="connsiteX1" fmla="*/ 27709 w 665170"/>
              <a:gd name="connsiteY1" fmla="*/ 110836 h 568036"/>
              <a:gd name="connsiteX2" fmla="*/ 0 w 665170"/>
              <a:gd name="connsiteY2" fmla="*/ 152400 h 568036"/>
              <a:gd name="connsiteX3" fmla="*/ 13855 w 665170"/>
              <a:gd name="connsiteY3" fmla="*/ 387927 h 568036"/>
              <a:gd name="connsiteX4" fmla="*/ 27709 w 665170"/>
              <a:gd name="connsiteY4" fmla="*/ 429491 h 568036"/>
              <a:gd name="connsiteX5" fmla="*/ 110836 w 665170"/>
              <a:gd name="connsiteY5" fmla="*/ 484909 h 568036"/>
              <a:gd name="connsiteX6" fmla="*/ 138545 w 665170"/>
              <a:gd name="connsiteY6" fmla="*/ 526472 h 568036"/>
              <a:gd name="connsiteX7" fmla="*/ 193964 w 665170"/>
              <a:gd name="connsiteY7" fmla="*/ 540327 h 568036"/>
              <a:gd name="connsiteX8" fmla="*/ 249382 w 665170"/>
              <a:gd name="connsiteY8" fmla="*/ 568036 h 568036"/>
              <a:gd name="connsiteX9" fmla="*/ 498764 w 665170"/>
              <a:gd name="connsiteY9" fmla="*/ 540327 h 568036"/>
              <a:gd name="connsiteX10" fmla="*/ 581891 w 665170"/>
              <a:gd name="connsiteY10" fmla="*/ 512618 h 568036"/>
              <a:gd name="connsiteX11" fmla="*/ 637309 w 665170"/>
              <a:gd name="connsiteY11" fmla="*/ 429491 h 568036"/>
              <a:gd name="connsiteX12" fmla="*/ 665018 w 665170"/>
              <a:gd name="connsiteY12" fmla="*/ 277091 h 568036"/>
              <a:gd name="connsiteX13" fmla="*/ 651164 w 665170"/>
              <a:gd name="connsiteY13" fmla="*/ 83127 h 568036"/>
              <a:gd name="connsiteX14" fmla="*/ 498764 w 665170"/>
              <a:gd name="connsiteY14" fmla="*/ 13854 h 568036"/>
              <a:gd name="connsiteX15" fmla="*/ 443345 w 665170"/>
              <a:gd name="connsiteY15" fmla="*/ 0 h 568036"/>
              <a:gd name="connsiteX16" fmla="*/ 207818 w 665170"/>
              <a:gd name="connsiteY16" fmla="*/ 13854 h 568036"/>
              <a:gd name="connsiteX17" fmla="*/ 166255 w 665170"/>
              <a:gd name="connsiteY17" fmla="*/ 27709 h 568036"/>
              <a:gd name="connsiteX18" fmla="*/ 138545 w 665170"/>
              <a:gd name="connsiteY18" fmla="*/ 55418 h 568036"/>
              <a:gd name="connsiteX19" fmla="*/ 138545 w 665170"/>
              <a:gd name="connsiteY19" fmla="*/ 13854 h 568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65170" h="568036">
                <a:moveTo>
                  <a:pt x="207818" y="69272"/>
                </a:moveTo>
                <a:cubicBezTo>
                  <a:pt x="135481" y="76506"/>
                  <a:pt x="78193" y="60352"/>
                  <a:pt x="27709" y="110836"/>
                </a:cubicBezTo>
                <a:cubicBezTo>
                  <a:pt x="15935" y="122610"/>
                  <a:pt x="9236" y="138545"/>
                  <a:pt x="0" y="152400"/>
                </a:cubicBezTo>
                <a:cubicBezTo>
                  <a:pt x="4618" y="230909"/>
                  <a:pt x="6030" y="309673"/>
                  <a:pt x="13855" y="387927"/>
                </a:cubicBezTo>
                <a:cubicBezTo>
                  <a:pt x="15308" y="402459"/>
                  <a:pt x="17382" y="419164"/>
                  <a:pt x="27709" y="429491"/>
                </a:cubicBezTo>
                <a:cubicBezTo>
                  <a:pt x="51257" y="453039"/>
                  <a:pt x="110836" y="484909"/>
                  <a:pt x="110836" y="484909"/>
                </a:cubicBezTo>
                <a:cubicBezTo>
                  <a:pt x="120072" y="498763"/>
                  <a:pt x="124691" y="517236"/>
                  <a:pt x="138545" y="526472"/>
                </a:cubicBezTo>
                <a:cubicBezTo>
                  <a:pt x="154389" y="537034"/>
                  <a:pt x="176135" y="533641"/>
                  <a:pt x="193964" y="540327"/>
                </a:cubicBezTo>
                <a:cubicBezTo>
                  <a:pt x="213302" y="547579"/>
                  <a:pt x="230909" y="558800"/>
                  <a:pt x="249382" y="568036"/>
                </a:cubicBezTo>
                <a:cubicBezTo>
                  <a:pt x="332509" y="558800"/>
                  <a:pt x="419417" y="566776"/>
                  <a:pt x="498764" y="540327"/>
                </a:cubicBezTo>
                <a:lnTo>
                  <a:pt x="581891" y="512618"/>
                </a:lnTo>
                <a:cubicBezTo>
                  <a:pt x="600364" y="484909"/>
                  <a:pt x="632599" y="462458"/>
                  <a:pt x="637309" y="429491"/>
                </a:cubicBezTo>
                <a:cubicBezTo>
                  <a:pt x="653857" y="313659"/>
                  <a:pt x="643244" y="364190"/>
                  <a:pt x="665018" y="277091"/>
                </a:cubicBezTo>
                <a:cubicBezTo>
                  <a:pt x="660400" y="212436"/>
                  <a:pt x="674658" y="143539"/>
                  <a:pt x="651164" y="83127"/>
                </a:cubicBezTo>
                <a:cubicBezTo>
                  <a:pt x="630368" y="29651"/>
                  <a:pt x="542763" y="23631"/>
                  <a:pt x="498764" y="13854"/>
                </a:cubicBezTo>
                <a:cubicBezTo>
                  <a:pt x="480176" y="9723"/>
                  <a:pt x="461818" y="4618"/>
                  <a:pt x="443345" y="0"/>
                </a:cubicBezTo>
                <a:cubicBezTo>
                  <a:pt x="364836" y="4618"/>
                  <a:pt x="286072" y="6029"/>
                  <a:pt x="207818" y="13854"/>
                </a:cubicBezTo>
                <a:cubicBezTo>
                  <a:pt x="193287" y="15307"/>
                  <a:pt x="178778" y="20195"/>
                  <a:pt x="166255" y="27709"/>
                </a:cubicBezTo>
                <a:cubicBezTo>
                  <a:pt x="155054" y="34430"/>
                  <a:pt x="150228" y="61260"/>
                  <a:pt x="138545" y="55418"/>
                </a:cubicBezTo>
                <a:cubicBezTo>
                  <a:pt x="126153" y="49222"/>
                  <a:pt x="138545" y="27709"/>
                  <a:pt x="138545" y="1385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3560763" y="1274763"/>
            <a:ext cx="650875" cy="554037"/>
          </a:xfrm>
          <a:custGeom>
            <a:avLst/>
            <a:gdLst>
              <a:gd name="connsiteX0" fmla="*/ 346364 w 651482"/>
              <a:gd name="connsiteY0" fmla="*/ 69273 h 554182"/>
              <a:gd name="connsiteX1" fmla="*/ 124691 w 651482"/>
              <a:gd name="connsiteY1" fmla="*/ 96982 h 554182"/>
              <a:gd name="connsiteX2" fmla="*/ 83127 w 651482"/>
              <a:gd name="connsiteY2" fmla="*/ 110837 h 554182"/>
              <a:gd name="connsiteX3" fmla="*/ 55418 w 651482"/>
              <a:gd name="connsiteY3" fmla="*/ 152400 h 554182"/>
              <a:gd name="connsiteX4" fmla="*/ 13855 w 651482"/>
              <a:gd name="connsiteY4" fmla="*/ 207818 h 554182"/>
              <a:gd name="connsiteX5" fmla="*/ 0 w 651482"/>
              <a:gd name="connsiteY5" fmla="*/ 249382 h 554182"/>
              <a:gd name="connsiteX6" fmla="*/ 13855 w 651482"/>
              <a:gd name="connsiteY6" fmla="*/ 387927 h 554182"/>
              <a:gd name="connsiteX7" fmla="*/ 41564 w 651482"/>
              <a:gd name="connsiteY7" fmla="*/ 471055 h 554182"/>
              <a:gd name="connsiteX8" fmla="*/ 83127 w 651482"/>
              <a:gd name="connsiteY8" fmla="*/ 498764 h 554182"/>
              <a:gd name="connsiteX9" fmla="*/ 110837 w 651482"/>
              <a:gd name="connsiteY9" fmla="*/ 526473 h 554182"/>
              <a:gd name="connsiteX10" fmla="*/ 207818 w 651482"/>
              <a:gd name="connsiteY10" fmla="*/ 554182 h 554182"/>
              <a:gd name="connsiteX11" fmla="*/ 484909 w 651482"/>
              <a:gd name="connsiteY11" fmla="*/ 540327 h 554182"/>
              <a:gd name="connsiteX12" fmla="*/ 540327 w 651482"/>
              <a:gd name="connsiteY12" fmla="*/ 498764 h 554182"/>
              <a:gd name="connsiteX13" fmla="*/ 609600 w 651482"/>
              <a:gd name="connsiteY13" fmla="*/ 443346 h 554182"/>
              <a:gd name="connsiteX14" fmla="*/ 651164 w 651482"/>
              <a:gd name="connsiteY14" fmla="*/ 290946 h 554182"/>
              <a:gd name="connsiteX15" fmla="*/ 595746 w 651482"/>
              <a:gd name="connsiteY15" fmla="*/ 96982 h 554182"/>
              <a:gd name="connsiteX16" fmla="*/ 540327 w 651482"/>
              <a:gd name="connsiteY16" fmla="*/ 69273 h 554182"/>
              <a:gd name="connsiteX17" fmla="*/ 290946 w 651482"/>
              <a:gd name="connsiteY17" fmla="*/ 41564 h 554182"/>
              <a:gd name="connsiteX18" fmla="*/ 290946 w 651482"/>
              <a:gd name="connsiteY18" fmla="*/ 0 h 554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651482" h="554182">
                <a:moveTo>
                  <a:pt x="346364" y="69273"/>
                </a:moveTo>
                <a:cubicBezTo>
                  <a:pt x="251722" y="77876"/>
                  <a:pt x="206493" y="76531"/>
                  <a:pt x="124691" y="96982"/>
                </a:cubicBezTo>
                <a:cubicBezTo>
                  <a:pt x="110523" y="100524"/>
                  <a:pt x="96982" y="106219"/>
                  <a:pt x="83127" y="110837"/>
                </a:cubicBezTo>
                <a:cubicBezTo>
                  <a:pt x="73891" y="124691"/>
                  <a:pt x="65096" y="138851"/>
                  <a:pt x="55418" y="152400"/>
                </a:cubicBezTo>
                <a:cubicBezTo>
                  <a:pt x="41997" y="171190"/>
                  <a:pt x="25311" y="187770"/>
                  <a:pt x="13855" y="207818"/>
                </a:cubicBezTo>
                <a:cubicBezTo>
                  <a:pt x="6609" y="220498"/>
                  <a:pt x="4618" y="235527"/>
                  <a:pt x="0" y="249382"/>
                </a:cubicBezTo>
                <a:cubicBezTo>
                  <a:pt x="4618" y="295564"/>
                  <a:pt x="5302" y="342310"/>
                  <a:pt x="13855" y="387927"/>
                </a:cubicBezTo>
                <a:cubicBezTo>
                  <a:pt x="19238" y="416635"/>
                  <a:pt x="17261" y="454853"/>
                  <a:pt x="41564" y="471055"/>
                </a:cubicBezTo>
                <a:cubicBezTo>
                  <a:pt x="55418" y="480291"/>
                  <a:pt x="70125" y="488362"/>
                  <a:pt x="83127" y="498764"/>
                </a:cubicBezTo>
                <a:cubicBezTo>
                  <a:pt x="93327" y="506924"/>
                  <a:pt x="99636" y="519753"/>
                  <a:pt x="110837" y="526473"/>
                </a:cubicBezTo>
                <a:cubicBezTo>
                  <a:pt x="125032" y="534990"/>
                  <a:pt x="197470" y="551595"/>
                  <a:pt x="207818" y="554182"/>
                </a:cubicBezTo>
                <a:cubicBezTo>
                  <a:pt x="300182" y="549564"/>
                  <a:pt x="393688" y="555530"/>
                  <a:pt x="484909" y="540327"/>
                </a:cubicBezTo>
                <a:cubicBezTo>
                  <a:pt x="507686" y="536531"/>
                  <a:pt x="522588" y="513546"/>
                  <a:pt x="540327" y="498764"/>
                </a:cubicBezTo>
                <a:cubicBezTo>
                  <a:pt x="619296" y="432958"/>
                  <a:pt x="506836" y="511856"/>
                  <a:pt x="609600" y="443346"/>
                </a:cubicBezTo>
                <a:cubicBezTo>
                  <a:pt x="640851" y="318341"/>
                  <a:pt x="625266" y="368637"/>
                  <a:pt x="651164" y="290946"/>
                </a:cubicBezTo>
                <a:cubicBezTo>
                  <a:pt x="638371" y="137436"/>
                  <a:pt x="682847" y="146754"/>
                  <a:pt x="595746" y="96982"/>
                </a:cubicBezTo>
                <a:cubicBezTo>
                  <a:pt x="577814" y="86735"/>
                  <a:pt x="559665" y="76525"/>
                  <a:pt x="540327" y="69273"/>
                </a:cubicBezTo>
                <a:cubicBezTo>
                  <a:pt x="437496" y="30711"/>
                  <a:pt x="451237" y="87361"/>
                  <a:pt x="290946" y="41564"/>
                </a:cubicBezTo>
                <a:cubicBezTo>
                  <a:pt x="277624" y="37758"/>
                  <a:pt x="290946" y="13855"/>
                  <a:pt x="290946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4530725" y="1387475"/>
            <a:ext cx="650875" cy="482600"/>
          </a:xfrm>
          <a:custGeom>
            <a:avLst/>
            <a:gdLst>
              <a:gd name="connsiteX0" fmla="*/ 277091 w 651391"/>
              <a:gd name="connsiteY0" fmla="*/ 12560 h 483615"/>
              <a:gd name="connsiteX1" fmla="*/ 69273 w 651391"/>
              <a:gd name="connsiteY1" fmla="*/ 12560 h 483615"/>
              <a:gd name="connsiteX2" fmla="*/ 0 w 651391"/>
              <a:gd name="connsiteY2" fmla="*/ 95687 h 483615"/>
              <a:gd name="connsiteX3" fmla="*/ 13855 w 651391"/>
              <a:gd name="connsiteY3" fmla="*/ 261942 h 483615"/>
              <a:gd name="connsiteX4" fmla="*/ 55419 w 651391"/>
              <a:gd name="connsiteY4" fmla="*/ 345069 h 483615"/>
              <a:gd name="connsiteX5" fmla="*/ 96982 w 651391"/>
              <a:gd name="connsiteY5" fmla="*/ 372778 h 483615"/>
              <a:gd name="connsiteX6" fmla="*/ 138546 w 651391"/>
              <a:gd name="connsiteY6" fmla="*/ 428196 h 483615"/>
              <a:gd name="connsiteX7" fmla="*/ 180109 w 651391"/>
              <a:gd name="connsiteY7" fmla="*/ 442051 h 483615"/>
              <a:gd name="connsiteX8" fmla="*/ 235528 w 651391"/>
              <a:gd name="connsiteY8" fmla="*/ 455906 h 483615"/>
              <a:gd name="connsiteX9" fmla="*/ 332509 w 651391"/>
              <a:gd name="connsiteY9" fmla="*/ 483615 h 483615"/>
              <a:gd name="connsiteX10" fmla="*/ 429491 w 651391"/>
              <a:gd name="connsiteY10" fmla="*/ 469760 h 483615"/>
              <a:gd name="connsiteX11" fmla="*/ 526473 w 651391"/>
              <a:gd name="connsiteY11" fmla="*/ 442051 h 483615"/>
              <a:gd name="connsiteX12" fmla="*/ 623455 w 651391"/>
              <a:gd name="connsiteY12" fmla="*/ 317360 h 483615"/>
              <a:gd name="connsiteX13" fmla="*/ 651164 w 651391"/>
              <a:gd name="connsiteY13" fmla="*/ 234233 h 483615"/>
              <a:gd name="connsiteX14" fmla="*/ 637309 w 651391"/>
              <a:gd name="connsiteY14" fmla="*/ 81833 h 483615"/>
              <a:gd name="connsiteX15" fmla="*/ 595746 w 651391"/>
              <a:gd name="connsiteY15" fmla="*/ 54124 h 483615"/>
              <a:gd name="connsiteX16" fmla="*/ 512619 w 651391"/>
              <a:gd name="connsiteY16" fmla="*/ 26415 h 483615"/>
              <a:gd name="connsiteX17" fmla="*/ 304800 w 651391"/>
              <a:gd name="connsiteY17" fmla="*/ 12560 h 483615"/>
              <a:gd name="connsiteX18" fmla="*/ 277091 w 651391"/>
              <a:gd name="connsiteY18" fmla="*/ 12560 h 4836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651391" h="483615">
                <a:moveTo>
                  <a:pt x="277091" y="12560"/>
                </a:moveTo>
                <a:cubicBezTo>
                  <a:pt x="237837" y="12560"/>
                  <a:pt x="154055" y="-15700"/>
                  <a:pt x="69273" y="12560"/>
                </a:cubicBezTo>
                <a:cubicBezTo>
                  <a:pt x="46414" y="20179"/>
                  <a:pt x="12676" y="76674"/>
                  <a:pt x="0" y="95687"/>
                </a:cubicBezTo>
                <a:cubicBezTo>
                  <a:pt x="4618" y="151105"/>
                  <a:pt x="6505" y="206819"/>
                  <a:pt x="13855" y="261942"/>
                </a:cubicBezTo>
                <a:cubicBezTo>
                  <a:pt x="17323" y="287949"/>
                  <a:pt x="37454" y="327104"/>
                  <a:pt x="55419" y="345069"/>
                </a:cubicBezTo>
                <a:cubicBezTo>
                  <a:pt x="67193" y="356843"/>
                  <a:pt x="85208" y="361004"/>
                  <a:pt x="96982" y="372778"/>
                </a:cubicBezTo>
                <a:cubicBezTo>
                  <a:pt x="113310" y="389106"/>
                  <a:pt x="120807" y="413413"/>
                  <a:pt x="138546" y="428196"/>
                </a:cubicBezTo>
                <a:cubicBezTo>
                  <a:pt x="149765" y="437545"/>
                  <a:pt x="166067" y="438039"/>
                  <a:pt x="180109" y="442051"/>
                </a:cubicBezTo>
                <a:cubicBezTo>
                  <a:pt x="198418" y="447282"/>
                  <a:pt x="217219" y="450675"/>
                  <a:pt x="235528" y="455906"/>
                </a:cubicBezTo>
                <a:cubicBezTo>
                  <a:pt x="374670" y="495661"/>
                  <a:pt x="159246" y="440298"/>
                  <a:pt x="332509" y="483615"/>
                </a:cubicBezTo>
                <a:cubicBezTo>
                  <a:pt x="364836" y="478997"/>
                  <a:pt x="397362" y="475602"/>
                  <a:pt x="429491" y="469760"/>
                </a:cubicBezTo>
                <a:cubicBezTo>
                  <a:pt x="467769" y="462800"/>
                  <a:pt x="490858" y="453923"/>
                  <a:pt x="526473" y="442051"/>
                </a:cubicBezTo>
                <a:cubicBezTo>
                  <a:pt x="592759" y="342621"/>
                  <a:pt x="558343" y="382472"/>
                  <a:pt x="623455" y="317360"/>
                </a:cubicBezTo>
                <a:cubicBezTo>
                  <a:pt x="632691" y="289651"/>
                  <a:pt x="653808" y="263321"/>
                  <a:pt x="651164" y="234233"/>
                </a:cubicBezTo>
                <a:cubicBezTo>
                  <a:pt x="646546" y="183433"/>
                  <a:pt x="652310" y="130587"/>
                  <a:pt x="637309" y="81833"/>
                </a:cubicBezTo>
                <a:cubicBezTo>
                  <a:pt x="632412" y="65918"/>
                  <a:pt x="610962" y="60887"/>
                  <a:pt x="595746" y="54124"/>
                </a:cubicBezTo>
                <a:cubicBezTo>
                  <a:pt x="569056" y="42262"/>
                  <a:pt x="541762" y="28358"/>
                  <a:pt x="512619" y="26415"/>
                </a:cubicBezTo>
                <a:lnTo>
                  <a:pt x="304800" y="12560"/>
                </a:lnTo>
                <a:cubicBezTo>
                  <a:pt x="257041" y="-3359"/>
                  <a:pt x="316345" y="12560"/>
                  <a:pt x="277091" y="12560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2728913" y="1925638"/>
            <a:ext cx="568325" cy="374650"/>
          </a:xfrm>
          <a:custGeom>
            <a:avLst/>
            <a:gdLst>
              <a:gd name="connsiteX0" fmla="*/ 193964 w 568037"/>
              <a:gd name="connsiteY0" fmla="*/ 13854 h 374073"/>
              <a:gd name="connsiteX1" fmla="*/ 0 w 568037"/>
              <a:gd name="connsiteY1" fmla="*/ 69273 h 374073"/>
              <a:gd name="connsiteX2" fmla="*/ 13855 w 568037"/>
              <a:gd name="connsiteY2" fmla="*/ 249382 h 374073"/>
              <a:gd name="connsiteX3" fmla="*/ 27710 w 568037"/>
              <a:gd name="connsiteY3" fmla="*/ 290945 h 374073"/>
              <a:gd name="connsiteX4" fmla="*/ 69273 w 568037"/>
              <a:gd name="connsiteY4" fmla="*/ 318654 h 374073"/>
              <a:gd name="connsiteX5" fmla="*/ 152400 w 568037"/>
              <a:gd name="connsiteY5" fmla="*/ 374073 h 374073"/>
              <a:gd name="connsiteX6" fmla="*/ 498764 w 568037"/>
              <a:gd name="connsiteY6" fmla="*/ 360218 h 374073"/>
              <a:gd name="connsiteX7" fmla="*/ 540328 w 568037"/>
              <a:gd name="connsiteY7" fmla="*/ 318654 h 374073"/>
              <a:gd name="connsiteX8" fmla="*/ 568037 w 568037"/>
              <a:gd name="connsiteY8" fmla="*/ 235527 h 374073"/>
              <a:gd name="connsiteX9" fmla="*/ 526473 w 568037"/>
              <a:gd name="connsiteY9" fmla="*/ 41563 h 374073"/>
              <a:gd name="connsiteX10" fmla="*/ 484910 w 568037"/>
              <a:gd name="connsiteY10" fmla="*/ 0 h 374073"/>
              <a:gd name="connsiteX11" fmla="*/ 193964 w 568037"/>
              <a:gd name="connsiteY11" fmla="*/ 13854 h 3740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68037" h="374073">
                <a:moveTo>
                  <a:pt x="193964" y="13854"/>
                </a:moveTo>
                <a:cubicBezTo>
                  <a:pt x="113146" y="25400"/>
                  <a:pt x="67437" y="1836"/>
                  <a:pt x="0" y="69273"/>
                </a:cubicBezTo>
                <a:cubicBezTo>
                  <a:pt x="4618" y="129309"/>
                  <a:pt x="6386" y="189633"/>
                  <a:pt x="13855" y="249382"/>
                </a:cubicBezTo>
                <a:cubicBezTo>
                  <a:pt x="15666" y="263873"/>
                  <a:pt x="18587" y="279541"/>
                  <a:pt x="27710" y="290945"/>
                </a:cubicBezTo>
                <a:cubicBezTo>
                  <a:pt x="38112" y="303947"/>
                  <a:pt x="56481" y="307994"/>
                  <a:pt x="69273" y="318654"/>
                </a:cubicBezTo>
                <a:cubicBezTo>
                  <a:pt x="138460" y="376310"/>
                  <a:pt x="79357" y="349724"/>
                  <a:pt x="152400" y="374073"/>
                </a:cubicBezTo>
                <a:cubicBezTo>
                  <a:pt x="267855" y="369455"/>
                  <a:pt x="384378" y="376559"/>
                  <a:pt x="498764" y="360218"/>
                </a:cubicBezTo>
                <a:cubicBezTo>
                  <a:pt x="518161" y="357447"/>
                  <a:pt x="530813" y="335782"/>
                  <a:pt x="540328" y="318654"/>
                </a:cubicBezTo>
                <a:cubicBezTo>
                  <a:pt x="554513" y="293122"/>
                  <a:pt x="568037" y="235527"/>
                  <a:pt x="568037" y="235527"/>
                </a:cubicBezTo>
                <a:cubicBezTo>
                  <a:pt x="557927" y="124317"/>
                  <a:pt x="580762" y="106711"/>
                  <a:pt x="526473" y="41563"/>
                </a:cubicBezTo>
                <a:cubicBezTo>
                  <a:pt x="513930" y="26511"/>
                  <a:pt x="498764" y="13854"/>
                  <a:pt x="484910" y="0"/>
                </a:cubicBezTo>
                <a:cubicBezTo>
                  <a:pt x="183649" y="14345"/>
                  <a:pt x="274782" y="2308"/>
                  <a:pt x="193964" y="13854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3665538" y="2479675"/>
            <a:ext cx="615950" cy="527050"/>
          </a:xfrm>
          <a:custGeom>
            <a:avLst/>
            <a:gdLst>
              <a:gd name="connsiteX0" fmla="*/ 241712 w 615785"/>
              <a:gd name="connsiteY0" fmla="*/ 0 h 526472"/>
              <a:gd name="connsiteX1" fmla="*/ 130875 w 615785"/>
              <a:gd name="connsiteY1" fmla="*/ 27709 h 526472"/>
              <a:gd name="connsiteX2" fmla="*/ 61603 w 615785"/>
              <a:gd name="connsiteY2" fmla="*/ 110836 h 526472"/>
              <a:gd name="connsiteX3" fmla="*/ 20039 w 615785"/>
              <a:gd name="connsiteY3" fmla="*/ 138545 h 526472"/>
              <a:gd name="connsiteX4" fmla="*/ 20039 w 615785"/>
              <a:gd name="connsiteY4" fmla="*/ 360218 h 526472"/>
              <a:gd name="connsiteX5" fmla="*/ 33894 w 615785"/>
              <a:gd name="connsiteY5" fmla="*/ 401781 h 526472"/>
              <a:gd name="connsiteX6" fmla="*/ 61603 w 615785"/>
              <a:gd name="connsiteY6" fmla="*/ 429491 h 526472"/>
              <a:gd name="connsiteX7" fmla="*/ 130875 w 615785"/>
              <a:gd name="connsiteY7" fmla="*/ 498763 h 526472"/>
              <a:gd name="connsiteX8" fmla="*/ 269421 w 615785"/>
              <a:gd name="connsiteY8" fmla="*/ 526472 h 526472"/>
              <a:gd name="connsiteX9" fmla="*/ 477239 w 615785"/>
              <a:gd name="connsiteY9" fmla="*/ 512618 h 526472"/>
              <a:gd name="connsiteX10" fmla="*/ 532657 w 615785"/>
              <a:gd name="connsiteY10" fmla="*/ 471054 h 526472"/>
              <a:gd name="connsiteX11" fmla="*/ 601930 w 615785"/>
              <a:gd name="connsiteY11" fmla="*/ 387927 h 526472"/>
              <a:gd name="connsiteX12" fmla="*/ 615785 w 615785"/>
              <a:gd name="connsiteY12" fmla="*/ 346363 h 526472"/>
              <a:gd name="connsiteX13" fmla="*/ 560366 w 615785"/>
              <a:gd name="connsiteY13" fmla="*/ 180109 h 526472"/>
              <a:gd name="connsiteX14" fmla="*/ 518803 w 615785"/>
              <a:gd name="connsiteY14" fmla="*/ 166254 h 526472"/>
              <a:gd name="connsiteX15" fmla="*/ 491094 w 615785"/>
              <a:gd name="connsiteY15" fmla="*/ 124691 h 526472"/>
              <a:gd name="connsiteX16" fmla="*/ 435675 w 615785"/>
              <a:gd name="connsiteY16" fmla="*/ 110836 h 526472"/>
              <a:gd name="connsiteX17" fmla="*/ 394112 w 615785"/>
              <a:gd name="connsiteY17" fmla="*/ 83127 h 526472"/>
              <a:gd name="connsiteX18" fmla="*/ 380257 w 615785"/>
              <a:gd name="connsiteY18" fmla="*/ 41563 h 526472"/>
              <a:gd name="connsiteX19" fmla="*/ 172439 w 615785"/>
              <a:gd name="connsiteY19" fmla="*/ 13854 h 5264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15785" h="526472">
                <a:moveTo>
                  <a:pt x="241712" y="0"/>
                </a:moveTo>
                <a:cubicBezTo>
                  <a:pt x="231716" y="1999"/>
                  <a:pt x="149135" y="15536"/>
                  <a:pt x="130875" y="27709"/>
                </a:cubicBezTo>
                <a:cubicBezTo>
                  <a:pt x="62784" y="73103"/>
                  <a:pt x="112719" y="59720"/>
                  <a:pt x="61603" y="110836"/>
                </a:cubicBezTo>
                <a:cubicBezTo>
                  <a:pt x="49829" y="122610"/>
                  <a:pt x="33894" y="129309"/>
                  <a:pt x="20039" y="138545"/>
                </a:cubicBezTo>
                <a:cubicBezTo>
                  <a:pt x="-11204" y="232280"/>
                  <a:pt x="-1742" y="185970"/>
                  <a:pt x="20039" y="360218"/>
                </a:cubicBezTo>
                <a:cubicBezTo>
                  <a:pt x="21850" y="374709"/>
                  <a:pt x="26380" y="389258"/>
                  <a:pt x="33894" y="401781"/>
                </a:cubicBezTo>
                <a:cubicBezTo>
                  <a:pt x="40615" y="412982"/>
                  <a:pt x="53443" y="419291"/>
                  <a:pt x="61603" y="429491"/>
                </a:cubicBezTo>
                <a:cubicBezTo>
                  <a:pt x="98547" y="475671"/>
                  <a:pt x="75459" y="471055"/>
                  <a:pt x="130875" y="498763"/>
                </a:cubicBezTo>
                <a:cubicBezTo>
                  <a:pt x="169566" y="518109"/>
                  <a:pt x="233677" y="521366"/>
                  <a:pt x="269421" y="526472"/>
                </a:cubicBezTo>
                <a:cubicBezTo>
                  <a:pt x="338694" y="521854"/>
                  <a:pt x="409302" y="526921"/>
                  <a:pt x="477239" y="512618"/>
                </a:cubicBezTo>
                <a:cubicBezTo>
                  <a:pt x="499835" y="507861"/>
                  <a:pt x="515125" y="486081"/>
                  <a:pt x="532657" y="471054"/>
                </a:cubicBezTo>
                <a:cubicBezTo>
                  <a:pt x="559470" y="448071"/>
                  <a:pt x="585895" y="419997"/>
                  <a:pt x="601930" y="387927"/>
                </a:cubicBezTo>
                <a:cubicBezTo>
                  <a:pt x="608461" y="374865"/>
                  <a:pt x="611167" y="360218"/>
                  <a:pt x="615785" y="346363"/>
                </a:cubicBezTo>
                <a:cubicBezTo>
                  <a:pt x="610566" y="325486"/>
                  <a:pt x="590192" y="209936"/>
                  <a:pt x="560366" y="180109"/>
                </a:cubicBezTo>
                <a:cubicBezTo>
                  <a:pt x="550040" y="169782"/>
                  <a:pt x="532657" y="170872"/>
                  <a:pt x="518803" y="166254"/>
                </a:cubicBezTo>
                <a:cubicBezTo>
                  <a:pt x="509567" y="152400"/>
                  <a:pt x="504948" y="133927"/>
                  <a:pt x="491094" y="124691"/>
                </a:cubicBezTo>
                <a:cubicBezTo>
                  <a:pt x="475250" y="114129"/>
                  <a:pt x="453177" y="118337"/>
                  <a:pt x="435675" y="110836"/>
                </a:cubicBezTo>
                <a:cubicBezTo>
                  <a:pt x="420370" y="104277"/>
                  <a:pt x="407966" y="92363"/>
                  <a:pt x="394112" y="83127"/>
                </a:cubicBezTo>
                <a:cubicBezTo>
                  <a:pt x="389494" y="69272"/>
                  <a:pt x="392141" y="50051"/>
                  <a:pt x="380257" y="41563"/>
                </a:cubicBezTo>
                <a:cubicBezTo>
                  <a:pt x="323063" y="710"/>
                  <a:pt x="233323" y="13854"/>
                  <a:pt x="172439" y="1385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5445125" y="1898650"/>
            <a:ext cx="554038" cy="457200"/>
          </a:xfrm>
          <a:custGeom>
            <a:avLst/>
            <a:gdLst>
              <a:gd name="connsiteX0" fmla="*/ 249382 w 554182"/>
              <a:gd name="connsiteY0" fmla="*/ 0 h 457200"/>
              <a:gd name="connsiteX1" fmla="*/ 180109 w 554182"/>
              <a:gd name="connsiteY1" fmla="*/ 27709 h 457200"/>
              <a:gd name="connsiteX2" fmla="*/ 138546 w 554182"/>
              <a:gd name="connsiteY2" fmla="*/ 41563 h 457200"/>
              <a:gd name="connsiteX3" fmla="*/ 55419 w 554182"/>
              <a:gd name="connsiteY3" fmla="*/ 96982 h 457200"/>
              <a:gd name="connsiteX4" fmla="*/ 27709 w 554182"/>
              <a:gd name="connsiteY4" fmla="*/ 138545 h 457200"/>
              <a:gd name="connsiteX5" fmla="*/ 0 w 554182"/>
              <a:gd name="connsiteY5" fmla="*/ 221672 h 457200"/>
              <a:gd name="connsiteX6" fmla="*/ 13855 w 554182"/>
              <a:gd name="connsiteY6" fmla="*/ 374072 h 457200"/>
              <a:gd name="connsiteX7" fmla="*/ 41564 w 554182"/>
              <a:gd name="connsiteY7" fmla="*/ 401782 h 457200"/>
              <a:gd name="connsiteX8" fmla="*/ 166255 w 554182"/>
              <a:gd name="connsiteY8" fmla="*/ 457200 h 457200"/>
              <a:gd name="connsiteX9" fmla="*/ 318655 w 554182"/>
              <a:gd name="connsiteY9" fmla="*/ 443345 h 457200"/>
              <a:gd name="connsiteX10" fmla="*/ 374073 w 554182"/>
              <a:gd name="connsiteY10" fmla="*/ 429491 h 457200"/>
              <a:gd name="connsiteX11" fmla="*/ 401782 w 554182"/>
              <a:gd name="connsiteY11" fmla="*/ 387927 h 457200"/>
              <a:gd name="connsiteX12" fmla="*/ 443346 w 554182"/>
              <a:gd name="connsiteY12" fmla="*/ 374072 h 457200"/>
              <a:gd name="connsiteX13" fmla="*/ 512619 w 554182"/>
              <a:gd name="connsiteY13" fmla="*/ 318654 h 457200"/>
              <a:gd name="connsiteX14" fmla="*/ 540328 w 554182"/>
              <a:gd name="connsiteY14" fmla="*/ 277091 h 457200"/>
              <a:gd name="connsiteX15" fmla="*/ 554182 w 554182"/>
              <a:gd name="connsiteY15" fmla="*/ 221672 h 457200"/>
              <a:gd name="connsiteX16" fmla="*/ 540328 w 554182"/>
              <a:gd name="connsiteY16" fmla="*/ 83127 h 457200"/>
              <a:gd name="connsiteX17" fmla="*/ 512619 w 554182"/>
              <a:gd name="connsiteY17" fmla="*/ 41563 h 457200"/>
              <a:gd name="connsiteX18" fmla="*/ 304800 w 554182"/>
              <a:gd name="connsiteY18" fmla="*/ 27709 h 457200"/>
              <a:gd name="connsiteX19" fmla="*/ 249382 w 554182"/>
              <a:gd name="connsiteY19" fmla="*/ 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54182" h="457200">
                <a:moveTo>
                  <a:pt x="249382" y="0"/>
                </a:moveTo>
                <a:cubicBezTo>
                  <a:pt x="226291" y="9236"/>
                  <a:pt x="203395" y="18977"/>
                  <a:pt x="180109" y="27709"/>
                </a:cubicBezTo>
                <a:cubicBezTo>
                  <a:pt x="166435" y="32837"/>
                  <a:pt x="151312" y="34471"/>
                  <a:pt x="138546" y="41563"/>
                </a:cubicBezTo>
                <a:cubicBezTo>
                  <a:pt x="109435" y="57736"/>
                  <a:pt x="55419" y="96982"/>
                  <a:pt x="55419" y="96982"/>
                </a:cubicBezTo>
                <a:cubicBezTo>
                  <a:pt x="46182" y="110836"/>
                  <a:pt x="34472" y="123329"/>
                  <a:pt x="27709" y="138545"/>
                </a:cubicBezTo>
                <a:cubicBezTo>
                  <a:pt x="15846" y="165235"/>
                  <a:pt x="0" y="221672"/>
                  <a:pt x="0" y="221672"/>
                </a:cubicBezTo>
                <a:cubicBezTo>
                  <a:pt x="4618" y="272472"/>
                  <a:pt x="2385" y="324369"/>
                  <a:pt x="13855" y="374072"/>
                </a:cubicBezTo>
                <a:cubicBezTo>
                  <a:pt x="16792" y="386800"/>
                  <a:pt x="29881" y="395940"/>
                  <a:pt x="41564" y="401782"/>
                </a:cubicBezTo>
                <a:cubicBezTo>
                  <a:pt x="239427" y="500715"/>
                  <a:pt x="43984" y="375687"/>
                  <a:pt x="166255" y="457200"/>
                </a:cubicBezTo>
                <a:cubicBezTo>
                  <a:pt x="217055" y="452582"/>
                  <a:pt x="268093" y="450087"/>
                  <a:pt x="318655" y="443345"/>
                </a:cubicBezTo>
                <a:cubicBezTo>
                  <a:pt x="337529" y="440828"/>
                  <a:pt x="358230" y="440053"/>
                  <a:pt x="374073" y="429491"/>
                </a:cubicBezTo>
                <a:cubicBezTo>
                  <a:pt x="387928" y="420255"/>
                  <a:pt x="388780" y="398329"/>
                  <a:pt x="401782" y="387927"/>
                </a:cubicBezTo>
                <a:cubicBezTo>
                  <a:pt x="413186" y="378804"/>
                  <a:pt x="430284" y="380603"/>
                  <a:pt x="443346" y="374072"/>
                </a:cubicBezTo>
                <a:cubicBezTo>
                  <a:pt x="467347" y="362071"/>
                  <a:pt x="495438" y="340130"/>
                  <a:pt x="512619" y="318654"/>
                </a:cubicBezTo>
                <a:cubicBezTo>
                  <a:pt x="523021" y="305652"/>
                  <a:pt x="531092" y="290945"/>
                  <a:pt x="540328" y="277091"/>
                </a:cubicBezTo>
                <a:cubicBezTo>
                  <a:pt x="544946" y="258618"/>
                  <a:pt x="554182" y="240713"/>
                  <a:pt x="554182" y="221672"/>
                </a:cubicBezTo>
                <a:cubicBezTo>
                  <a:pt x="554182" y="175260"/>
                  <a:pt x="550764" y="128350"/>
                  <a:pt x="540328" y="83127"/>
                </a:cubicBezTo>
                <a:cubicBezTo>
                  <a:pt x="536584" y="66902"/>
                  <a:pt x="528828" y="45377"/>
                  <a:pt x="512619" y="41563"/>
                </a:cubicBezTo>
                <a:cubicBezTo>
                  <a:pt x="445038" y="25662"/>
                  <a:pt x="374073" y="32327"/>
                  <a:pt x="304800" y="27709"/>
                </a:cubicBezTo>
                <a:lnTo>
                  <a:pt x="249382" y="0"/>
                </a:ln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5416550" y="2479675"/>
            <a:ext cx="720725" cy="623888"/>
          </a:xfrm>
          <a:custGeom>
            <a:avLst/>
            <a:gdLst>
              <a:gd name="connsiteX0" fmla="*/ 304800 w 720437"/>
              <a:gd name="connsiteY0" fmla="*/ 41563 h 623454"/>
              <a:gd name="connsiteX1" fmla="*/ 152400 w 720437"/>
              <a:gd name="connsiteY1" fmla="*/ 83127 h 623454"/>
              <a:gd name="connsiteX2" fmla="*/ 138546 w 720437"/>
              <a:gd name="connsiteY2" fmla="*/ 124691 h 623454"/>
              <a:gd name="connsiteX3" fmla="*/ 96982 w 720437"/>
              <a:gd name="connsiteY3" fmla="*/ 166254 h 623454"/>
              <a:gd name="connsiteX4" fmla="*/ 55418 w 720437"/>
              <a:gd name="connsiteY4" fmla="*/ 221672 h 623454"/>
              <a:gd name="connsiteX5" fmla="*/ 0 w 720437"/>
              <a:gd name="connsiteY5" fmla="*/ 304800 h 623454"/>
              <a:gd name="connsiteX6" fmla="*/ 13855 w 720437"/>
              <a:gd name="connsiteY6" fmla="*/ 540327 h 623454"/>
              <a:gd name="connsiteX7" fmla="*/ 69273 w 720437"/>
              <a:gd name="connsiteY7" fmla="*/ 595745 h 623454"/>
              <a:gd name="connsiteX8" fmla="*/ 166255 w 720437"/>
              <a:gd name="connsiteY8" fmla="*/ 623454 h 623454"/>
              <a:gd name="connsiteX9" fmla="*/ 443346 w 720437"/>
              <a:gd name="connsiteY9" fmla="*/ 581891 h 623454"/>
              <a:gd name="connsiteX10" fmla="*/ 471055 w 720437"/>
              <a:gd name="connsiteY10" fmla="*/ 554181 h 623454"/>
              <a:gd name="connsiteX11" fmla="*/ 526473 w 720437"/>
              <a:gd name="connsiteY11" fmla="*/ 526472 h 623454"/>
              <a:gd name="connsiteX12" fmla="*/ 568037 w 720437"/>
              <a:gd name="connsiteY12" fmla="*/ 484909 h 623454"/>
              <a:gd name="connsiteX13" fmla="*/ 609600 w 720437"/>
              <a:gd name="connsiteY13" fmla="*/ 457200 h 623454"/>
              <a:gd name="connsiteX14" fmla="*/ 637309 w 720437"/>
              <a:gd name="connsiteY14" fmla="*/ 415636 h 623454"/>
              <a:gd name="connsiteX15" fmla="*/ 678873 w 720437"/>
              <a:gd name="connsiteY15" fmla="*/ 387927 h 623454"/>
              <a:gd name="connsiteX16" fmla="*/ 706582 w 720437"/>
              <a:gd name="connsiteY16" fmla="*/ 304800 h 623454"/>
              <a:gd name="connsiteX17" fmla="*/ 720437 w 720437"/>
              <a:gd name="connsiteY17" fmla="*/ 263236 h 623454"/>
              <a:gd name="connsiteX18" fmla="*/ 706582 w 720437"/>
              <a:gd name="connsiteY18" fmla="*/ 41563 h 623454"/>
              <a:gd name="connsiteX19" fmla="*/ 651164 w 720437"/>
              <a:gd name="connsiteY19" fmla="*/ 13854 h 623454"/>
              <a:gd name="connsiteX20" fmla="*/ 526473 w 720437"/>
              <a:gd name="connsiteY20" fmla="*/ 0 h 623454"/>
              <a:gd name="connsiteX21" fmla="*/ 332509 w 720437"/>
              <a:gd name="connsiteY21" fmla="*/ 13854 h 623454"/>
              <a:gd name="connsiteX22" fmla="*/ 304800 w 720437"/>
              <a:gd name="connsiteY22" fmla="*/ 41563 h 623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720437" h="623454">
                <a:moveTo>
                  <a:pt x="304800" y="41563"/>
                </a:moveTo>
                <a:cubicBezTo>
                  <a:pt x="274782" y="53108"/>
                  <a:pt x="187660" y="47866"/>
                  <a:pt x="152400" y="83127"/>
                </a:cubicBezTo>
                <a:cubicBezTo>
                  <a:pt x="142073" y="93454"/>
                  <a:pt x="146647" y="112540"/>
                  <a:pt x="138546" y="124691"/>
                </a:cubicBezTo>
                <a:cubicBezTo>
                  <a:pt x="127678" y="140994"/>
                  <a:pt x="109733" y="151378"/>
                  <a:pt x="96982" y="166254"/>
                </a:cubicBezTo>
                <a:cubicBezTo>
                  <a:pt x="81954" y="183786"/>
                  <a:pt x="68660" y="202755"/>
                  <a:pt x="55418" y="221672"/>
                </a:cubicBezTo>
                <a:cubicBezTo>
                  <a:pt x="36320" y="248954"/>
                  <a:pt x="0" y="304800"/>
                  <a:pt x="0" y="304800"/>
                </a:cubicBezTo>
                <a:cubicBezTo>
                  <a:pt x="4618" y="383309"/>
                  <a:pt x="-4361" y="463821"/>
                  <a:pt x="13855" y="540327"/>
                </a:cubicBezTo>
                <a:cubicBezTo>
                  <a:pt x="19906" y="565741"/>
                  <a:pt x="48015" y="580561"/>
                  <a:pt x="69273" y="595745"/>
                </a:cubicBezTo>
                <a:cubicBezTo>
                  <a:pt x="79977" y="603391"/>
                  <a:pt x="160456" y="622004"/>
                  <a:pt x="166255" y="623454"/>
                </a:cubicBezTo>
                <a:cubicBezTo>
                  <a:pt x="256476" y="615936"/>
                  <a:pt x="356618" y="616583"/>
                  <a:pt x="443346" y="581891"/>
                </a:cubicBezTo>
                <a:cubicBezTo>
                  <a:pt x="455474" y="577040"/>
                  <a:pt x="460187" y="561427"/>
                  <a:pt x="471055" y="554181"/>
                </a:cubicBezTo>
                <a:cubicBezTo>
                  <a:pt x="488239" y="542725"/>
                  <a:pt x="509667" y="538476"/>
                  <a:pt x="526473" y="526472"/>
                </a:cubicBezTo>
                <a:cubicBezTo>
                  <a:pt x="542417" y="515084"/>
                  <a:pt x="552985" y="497452"/>
                  <a:pt x="568037" y="484909"/>
                </a:cubicBezTo>
                <a:cubicBezTo>
                  <a:pt x="580829" y="474249"/>
                  <a:pt x="595746" y="466436"/>
                  <a:pt x="609600" y="457200"/>
                </a:cubicBezTo>
                <a:cubicBezTo>
                  <a:pt x="618836" y="443345"/>
                  <a:pt x="625535" y="427410"/>
                  <a:pt x="637309" y="415636"/>
                </a:cubicBezTo>
                <a:cubicBezTo>
                  <a:pt x="649083" y="403862"/>
                  <a:pt x="670048" y="402047"/>
                  <a:pt x="678873" y="387927"/>
                </a:cubicBezTo>
                <a:cubicBezTo>
                  <a:pt x="694353" y="363159"/>
                  <a:pt x="697346" y="332509"/>
                  <a:pt x="706582" y="304800"/>
                </a:cubicBezTo>
                <a:lnTo>
                  <a:pt x="720437" y="263236"/>
                </a:lnTo>
                <a:cubicBezTo>
                  <a:pt x="715819" y="189345"/>
                  <a:pt x="726397" y="112897"/>
                  <a:pt x="706582" y="41563"/>
                </a:cubicBezTo>
                <a:cubicBezTo>
                  <a:pt x="701054" y="21663"/>
                  <a:pt x="671288" y="18498"/>
                  <a:pt x="651164" y="13854"/>
                </a:cubicBezTo>
                <a:cubicBezTo>
                  <a:pt x="610415" y="4451"/>
                  <a:pt x="568037" y="4618"/>
                  <a:pt x="526473" y="0"/>
                </a:cubicBezTo>
                <a:cubicBezTo>
                  <a:pt x="461818" y="4618"/>
                  <a:pt x="396884" y="6280"/>
                  <a:pt x="332509" y="13854"/>
                </a:cubicBezTo>
                <a:cubicBezTo>
                  <a:pt x="202327" y="29170"/>
                  <a:pt x="334818" y="30018"/>
                  <a:pt x="304800" y="41563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2605088" y="3074988"/>
            <a:ext cx="665162" cy="541337"/>
          </a:xfrm>
          <a:custGeom>
            <a:avLst/>
            <a:gdLst>
              <a:gd name="connsiteX0" fmla="*/ 263236 w 665018"/>
              <a:gd name="connsiteY0" fmla="*/ 13855 h 540327"/>
              <a:gd name="connsiteX1" fmla="*/ 138545 w 665018"/>
              <a:gd name="connsiteY1" fmla="*/ 55418 h 540327"/>
              <a:gd name="connsiteX2" fmla="*/ 69272 w 665018"/>
              <a:gd name="connsiteY2" fmla="*/ 110836 h 540327"/>
              <a:gd name="connsiteX3" fmla="*/ 13854 w 665018"/>
              <a:gd name="connsiteY3" fmla="*/ 235527 h 540327"/>
              <a:gd name="connsiteX4" fmla="*/ 0 w 665018"/>
              <a:gd name="connsiteY4" fmla="*/ 277091 h 540327"/>
              <a:gd name="connsiteX5" fmla="*/ 13854 w 665018"/>
              <a:gd name="connsiteY5" fmla="*/ 401782 h 540327"/>
              <a:gd name="connsiteX6" fmla="*/ 27709 w 665018"/>
              <a:gd name="connsiteY6" fmla="*/ 443346 h 540327"/>
              <a:gd name="connsiteX7" fmla="*/ 69272 w 665018"/>
              <a:gd name="connsiteY7" fmla="*/ 457200 h 540327"/>
              <a:gd name="connsiteX8" fmla="*/ 193963 w 665018"/>
              <a:gd name="connsiteY8" fmla="*/ 526473 h 540327"/>
              <a:gd name="connsiteX9" fmla="*/ 249381 w 665018"/>
              <a:gd name="connsiteY9" fmla="*/ 540327 h 540327"/>
              <a:gd name="connsiteX10" fmla="*/ 526472 w 665018"/>
              <a:gd name="connsiteY10" fmla="*/ 526473 h 540327"/>
              <a:gd name="connsiteX11" fmla="*/ 595745 w 665018"/>
              <a:gd name="connsiteY11" fmla="*/ 471055 h 540327"/>
              <a:gd name="connsiteX12" fmla="*/ 609600 w 665018"/>
              <a:gd name="connsiteY12" fmla="*/ 429491 h 540327"/>
              <a:gd name="connsiteX13" fmla="*/ 637309 w 665018"/>
              <a:gd name="connsiteY13" fmla="*/ 387927 h 540327"/>
              <a:gd name="connsiteX14" fmla="*/ 665018 w 665018"/>
              <a:gd name="connsiteY14" fmla="*/ 332509 h 540327"/>
              <a:gd name="connsiteX15" fmla="*/ 651163 w 665018"/>
              <a:gd name="connsiteY15" fmla="*/ 69273 h 540327"/>
              <a:gd name="connsiteX16" fmla="*/ 637309 w 665018"/>
              <a:gd name="connsiteY16" fmla="*/ 27709 h 540327"/>
              <a:gd name="connsiteX17" fmla="*/ 554181 w 665018"/>
              <a:gd name="connsiteY17" fmla="*/ 0 h 540327"/>
              <a:gd name="connsiteX18" fmla="*/ 387927 w 665018"/>
              <a:gd name="connsiteY18" fmla="*/ 13855 h 540327"/>
              <a:gd name="connsiteX19" fmla="*/ 346363 w 665018"/>
              <a:gd name="connsiteY19" fmla="*/ 41564 h 540327"/>
              <a:gd name="connsiteX20" fmla="*/ 263236 w 665018"/>
              <a:gd name="connsiteY20" fmla="*/ 13855 h 540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65018" h="540327">
                <a:moveTo>
                  <a:pt x="263236" y="13855"/>
                </a:moveTo>
                <a:cubicBezTo>
                  <a:pt x="228600" y="16164"/>
                  <a:pt x="162847" y="18964"/>
                  <a:pt x="138545" y="55418"/>
                </a:cubicBezTo>
                <a:cubicBezTo>
                  <a:pt x="102735" y="109133"/>
                  <a:pt x="126633" y="91717"/>
                  <a:pt x="69272" y="110836"/>
                </a:cubicBezTo>
                <a:cubicBezTo>
                  <a:pt x="25362" y="176702"/>
                  <a:pt x="46828" y="136605"/>
                  <a:pt x="13854" y="235527"/>
                </a:cubicBezTo>
                <a:lnTo>
                  <a:pt x="0" y="277091"/>
                </a:lnTo>
                <a:cubicBezTo>
                  <a:pt x="4618" y="318655"/>
                  <a:pt x="6979" y="360532"/>
                  <a:pt x="13854" y="401782"/>
                </a:cubicBezTo>
                <a:cubicBezTo>
                  <a:pt x="16255" y="416187"/>
                  <a:pt x="17382" y="433019"/>
                  <a:pt x="27709" y="443346"/>
                </a:cubicBezTo>
                <a:cubicBezTo>
                  <a:pt x="38035" y="453672"/>
                  <a:pt x="55418" y="452582"/>
                  <a:pt x="69272" y="457200"/>
                </a:cubicBezTo>
                <a:cubicBezTo>
                  <a:pt x="143691" y="506812"/>
                  <a:pt x="129954" y="508185"/>
                  <a:pt x="193963" y="526473"/>
                </a:cubicBezTo>
                <a:cubicBezTo>
                  <a:pt x="212272" y="531704"/>
                  <a:pt x="230908" y="535709"/>
                  <a:pt x="249381" y="540327"/>
                </a:cubicBezTo>
                <a:cubicBezTo>
                  <a:pt x="341745" y="535709"/>
                  <a:pt x="434341" y="534484"/>
                  <a:pt x="526472" y="526473"/>
                </a:cubicBezTo>
                <a:cubicBezTo>
                  <a:pt x="568236" y="522841"/>
                  <a:pt x="577717" y="507110"/>
                  <a:pt x="595745" y="471055"/>
                </a:cubicBezTo>
                <a:cubicBezTo>
                  <a:pt x="602276" y="457993"/>
                  <a:pt x="603069" y="442553"/>
                  <a:pt x="609600" y="429491"/>
                </a:cubicBezTo>
                <a:cubicBezTo>
                  <a:pt x="617047" y="414598"/>
                  <a:pt x="629048" y="402384"/>
                  <a:pt x="637309" y="387927"/>
                </a:cubicBezTo>
                <a:cubicBezTo>
                  <a:pt x="647556" y="369995"/>
                  <a:pt x="655782" y="350982"/>
                  <a:pt x="665018" y="332509"/>
                </a:cubicBezTo>
                <a:cubicBezTo>
                  <a:pt x="660400" y="244764"/>
                  <a:pt x="659118" y="156779"/>
                  <a:pt x="651163" y="69273"/>
                </a:cubicBezTo>
                <a:cubicBezTo>
                  <a:pt x="649841" y="54729"/>
                  <a:pt x="649193" y="36197"/>
                  <a:pt x="637309" y="27709"/>
                </a:cubicBezTo>
                <a:cubicBezTo>
                  <a:pt x="613541" y="10732"/>
                  <a:pt x="554181" y="0"/>
                  <a:pt x="554181" y="0"/>
                </a:cubicBezTo>
                <a:cubicBezTo>
                  <a:pt x="498763" y="4618"/>
                  <a:pt x="442457" y="2949"/>
                  <a:pt x="387927" y="13855"/>
                </a:cubicBezTo>
                <a:cubicBezTo>
                  <a:pt x="371599" y="17121"/>
                  <a:pt x="362932" y="39907"/>
                  <a:pt x="346363" y="41564"/>
                </a:cubicBezTo>
                <a:cubicBezTo>
                  <a:pt x="244809" y="51719"/>
                  <a:pt x="297872" y="11546"/>
                  <a:pt x="263236" y="13855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4530725" y="3033713"/>
            <a:ext cx="512763" cy="541337"/>
          </a:xfrm>
          <a:custGeom>
            <a:avLst/>
            <a:gdLst>
              <a:gd name="connsiteX0" fmla="*/ 277091 w 512619"/>
              <a:gd name="connsiteY0" fmla="*/ 13855 h 540328"/>
              <a:gd name="connsiteX1" fmla="*/ 110837 w 512619"/>
              <a:gd name="connsiteY1" fmla="*/ 41564 h 540328"/>
              <a:gd name="connsiteX2" fmla="*/ 55419 w 512619"/>
              <a:gd name="connsiteY2" fmla="*/ 83128 h 540328"/>
              <a:gd name="connsiteX3" fmla="*/ 41564 w 512619"/>
              <a:gd name="connsiteY3" fmla="*/ 124691 h 540328"/>
              <a:gd name="connsiteX4" fmla="*/ 13855 w 512619"/>
              <a:gd name="connsiteY4" fmla="*/ 166255 h 540328"/>
              <a:gd name="connsiteX5" fmla="*/ 0 w 512619"/>
              <a:gd name="connsiteY5" fmla="*/ 221673 h 540328"/>
              <a:gd name="connsiteX6" fmla="*/ 13855 w 512619"/>
              <a:gd name="connsiteY6" fmla="*/ 360219 h 540328"/>
              <a:gd name="connsiteX7" fmla="*/ 96982 w 512619"/>
              <a:gd name="connsiteY7" fmla="*/ 457200 h 540328"/>
              <a:gd name="connsiteX8" fmla="*/ 138546 w 512619"/>
              <a:gd name="connsiteY8" fmla="*/ 471055 h 540328"/>
              <a:gd name="connsiteX9" fmla="*/ 235528 w 512619"/>
              <a:gd name="connsiteY9" fmla="*/ 526473 h 540328"/>
              <a:gd name="connsiteX10" fmla="*/ 290946 w 512619"/>
              <a:gd name="connsiteY10" fmla="*/ 540328 h 540328"/>
              <a:gd name="connsiteX11" fmla="*/ 429491 w 512619"/>
              <a:gd name="connsiteY11" fmla="*/ 512619 h 540328"/>
              <a:gd name="connsiteX12" fmla="*/ 484909 w 512619"/>
              <a:gd name="connsiteY12" fmla="*/ 429491 h 540328"/>
              <a:gd name="connsiteX13" fmla="*/ 512619 w 512619"/>
              <a:gd name="connsiteY13" fmla="*/ 346364 h 540328"/>
              <a:gd name="connsiteX14" fmla="*/ 498764 w 512619"/>
              <a:gd name="connsiteY14" fmla="*/ 96982 h 540328"/>
              <a:gd name="connsiteX15" fmla="*/ 457200 w 512619"/>
              <a:gd name="connsiteY15" fmla="*/ 69273 h 540328"/>
              <a:gd name="connsiteX16" fmla="*/ 374073 w 512619"/>
              <a:gd name="connsiteY16" fmla="*/ 41564 h 540328"/>
              <a:gd name="connsiteX17" fmla="*/ 332509 w 512619"/>
              <a:gd name="connsiteY17" fmla="*/ 27710 h 540328"/>
              <a:gd name="connsiteX18" fmla="*/ 290946 w 512619"/>
              <a:gd name="connsiteY18" fmla="*/ 13855 h 540328"/>
              <a:gd name="connsiteX19" fmla="*/ 221673 w 512619"/>
              <a:gd name="connsiteY19" fmla="*/ 0 h 5403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12619" h="540328">
                <a:moveTo>
                  <a:pt x="277091" y="13855"/>
                </a:moveTo>
                <a:cubicBezTo>
                  <a:pt x="266697" y="15154"/>
                  <a:pt x="141347" y="26309"/>
                  <a:pt x="110837" y="41564"/>
                </a:cubicBezTo>
                <a:cubicBezTo>
                  <a:pt x="90184" y="51891"/>
                  <a:pt x="73892" y="69273"/>
                  <a:pt x="55419" y="83128"/>
                </a:cubicBezTo>
                <a:cubicBezTo>
                  <a:pt x="50801" y="96982"/>
                  <a:pt x="48095" y="111629"/>
                  <a:pt x="41564" y="124691"/>
                </a:cubicBezTo>
                <a:cubicBezTo>
                  <a:pt x="34117" y="139584"/>
                  <a:pt x="20414" y="150950"/>
                  <a:pt x="13855" y="166255"/>
                </a:cubicBezTo>
                <a:cubicBezTo>
                  <a:pt x="6354" y="183757"/>
                  <a:pt x="4618" y="203200"/>
                  <a:pt x="0" y="221673"/>
                </a:cubicBezTo>
                <a:cubicBezTo>
                  <a:pt x="4618" y="267855"/>
                  <a:pt x="3419" y="314995"/>
                  <a:pt x="13855" y="360219"/>
                </a:cubicBezTo>
                <a:cubicBezTo>
                  <a:pt x="19636" y="385269"/>
                  <a:pt x="86930" y="450020"/>
                  <a:pt x="96982" y="457200"/>
                </a:cubicBezTo>
                <a:cubicBezTo>
                  <a:pt x="108866" y="465688"/>
                  <a:pt x="125484" y="464524"/>
                  <a:pt x="138546" y="471055"/>
                </a:cubicBezTo>
                <a:cubicBezTo>
                  <a:pt x="218942" y="511254"/>
                  <a:pt x="138363" y="490036"/>
                  <a:pt x="235528" y="526473"/>
                </a:cubicBezTo>
                <a:cubicBezTo>
                  <a:pt x="253357" y="533159"/>
                  <a:pt x="272473" y="535710"/>
                  <a:pt x="290946" y="540328"/>
                </a:cubicBezTo>
                <a:cubicBezTo>
                  <a:pt x="337128" y="531092"/>
                  <a:pt x="388600" y="535985"/>
                  <a:pt x="429491" y="512619"/>
                </a:cubicBezTo>
                <a:cubicBezTo>
                  <a:pt x="458405" y="496096"/>
                  <a:pt x="474378" y="461084"/>
                  <a:pt x="484909" y="429491"/>
                </a:cubicBezTo>
                <a:lnTo>
                  <a:pt x="512619" y="346364"/>
                </a:lnTo>
                <a:cubicBezTo>
                  <a:pt x="508001" y="263237"/>
                  <a:pt x="515092" y="178621"/>
                  <a:pt x="498764" y="96982"/>
                </a:cubicBezTo>
                <a:cubicBezTo>
                  <a:pt x="495498" y="80654"/>
                  <a:pt x="472416" y="76036"/>
                  <a:pt x="457200" y="69273"/>
                </a:cubicBezTo>
                <a:cubicBezTo>
                  <a:pt x="430510" y="57411"/>
                  <a:pt x="401782" y="50800"/>
                  <a:pt x="374073" y="41564"/>
                </a:cubicBezTo>
                <a:lnTo>
                  <a:pt x="332509" y="27710"/>
                </a:lnTo>
                <a:cubicBezTo>
                  <a:pt x="318655" y="23092"/>
                  <a:pt x="305266" y="16719"/>
                  <a:pt x="290946" y="13855"/>
                </a:cubicBezTo>
                <a:lnTo>
                  <a:pt x="221673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3546475" y="3695700"/>
            <a:ext cx="644525" cy="530225"/>
          </a:xfrm>
          <a:custGeom>
            <a:avLst/>
            <a:gdLst>
              <a:gd name="connsiteX0" fmla="*/ 277181 w 644040"/>
              <a:gd name="connsiteY0" fmla="*/ 4208 h 530680"/>
              <a:gd name="connsiteX1" fmla="*/ 152490 w 644040"/>
              <a:gd name="connsiteY1" fmla="*/ 18062 h 530680"/>
              <a:gd name="connsiteX2" fmla="*/ 55508 w 644040"/>
              <a:gd name="connsiteY2" fmla="*/ 45771 h 530680"/>
              <a:gd name="connsiteX3" fmla="*/ 90 w 644040"/>
              <a:gd name="connsiteY3" fmla="*/ 128899 h 530680"/>
              <a:gd name="connsiteX4" fmla="*/ 13944 w 644040"/>
              <a:gd name="connsiteY4" fmla="*/ 336717 h 530680"/>
              <a:gd name="connsiteX5" fmla="*/ 41653 w 644040"/>
              <a:gd name="connsiteY5" fmla="*/ 378280 h 530680"/>
              <a:gd name="connsiteX6" fmla="*/ 55508 w 644040"/>
              <a:gd name="connsiteY6" fmla="*/ 419844 h 530680"/>
              <a:gd name="connsiteX7" fmla="*/ 110926 w 644040"/>
              <a:gd name="connsiteY7" fmla="*/ 447553 h 530680"/>
              <a:gd name="connsiteX8" fmla="*/ 152490 w 644040"/>
              <a:gd name="connsiteY8" fmla="*/ 489117 h 530680"/>
              <a:gd name="connsiteX9" fmla="*/ 235617 w 644040"/>
              <a:gd name="connsiteY9" fmla="*/ 530680 h 530680"/>
              <a:gd name="connsiteX10" fmla="*/ 415726 w 644040"/>
              <a:gd name="connsiteY10" fmla="*/ 516826 h 530680"/>
              <a:gd name="connsiteX11" fmla="*/ 498853 w 644040"/>
              <a:gd name="connsiteY11" fmla="*/ 461408 h 530680"/>
              <a:gd name="connsiteX12" fmla="*/ 581981 w 644040"/>
              <a:gd name="connsiteY12" fmla="*/ 392135 h 530680"/>
              <a:gd name="connsiteX13" fmla="*/ 595835 w 644040"/>
              <a:gd name="connsiteY13" fmla="*/ 350571 h 530680"/>
              <a:gd name="connsiteX14" fmla="*/ 637399 w 644040"/>
              <a:gd name="connsiteY14" fmla="*/ 253589 h 530680"/>
              <a:gd name="connsiteX15" fmla="*/ 581981 w 644040"/>
              <a:gd name="connsiteY15" fmla="*/ 31917 h 530680"/>
              <a:gd name="connsiteX16" fmla="*/ 277181 w 644040"/>
              <a:gd name="connsiteY16" fmla="*/ 4208 h 5306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44040" h="530680">
                <a:moveTo>
                  <a:pt x="277181" y="4208"/>
                </a:moveTo>
                <a:cubicBezTo>
                  <a:pt x="205599" y="1899"/>
                  <a:pt x="193823" y="11703"/>
                  <a:pt x="152490" y="18062"/>
                </a:cubicBezTo>
                <a:cubicBezTo>
                  <a:pt x="120186" y="23032"/>
                  <a:pt x="86542" y="35426"/>
                  <a:pt x="55508" y="45771"/>
                </a:cubicBezTo>
                <a:cubicBezTo>
                  <a:pt x="37035" y="73480"/>
                  <a:pt x="-2125" y="95670"/>
                  <a:pt x="90" y="128899"/>
                </a:cubicBezTo>
                <a:cubicBezTo>
                  <a:pt x="4708" y="198172"/>
                  <a:pt x="2530" y="268235"/>
                  <a:pt x="13944" y="336717"/>
                </a:cubicBezTo>
                <a:cubicBezTo>
                  <a:pt x="16681" y="353141"/>
                  <a:pt x="34206" y="363387"/>
                  <a:pt x="41653" y="378280"/>
                </a:cubicBezTo>
                <a:cubicBezTo>
                  <a:pt x="48184" y="391342"/>
                  <a:pt x="45181" y="409517"/>
                  <a:pt x="55508" y="419844"/>
                </a:cubicBezTo>
                <a:cubicBezTo>
                  <a:pt x="70112" y="434448"/>
                  <a:pt x="94120" y="435549"/>
                  <a:pt x="110926" y="447553"/>
                </a:cubicBezTo>
                <a:cubicBezTo>
                  <a:pt x="126870" y="458941"/>
                  <a:pt x="137438" y="476574"/>
                  <a:pt x="152490" y="489117"/>
                </a:cubicBezTo>
                <a:cubicBezTo>
                  <a:pt x="188301" y="518959"/>
                  <a:pt x="193959" y="516795"/>
                  <a:pt x="235617" y="530680"/>
                </a:cubicBezTo>
                <a:cubicBezTo>
                  <a:pt x="295653" y="526062"/>
                  <a:pt x="355977" y="524295"/>
                  <a:pt x="415726" y="516826"/>
                </a:cubicBezTo>
                <a:cubicBezTo>
                  <a:pt x="466307" y="510503"/>
                  <a:pt x="459803" y="494880"/>
                  <a:pt x="498853" y="461408"/>
                </a:cubicBezTo>
                <a:cubicBezTo>
                  <a:pt x="614134" y="362596"/>
                  <a:pt x="509990" y="464123"/>
                  <a:pt x="581981" y="392135"/>
                </a:cubicBezTo>
                <a:cubicBezTo>
                  <a:pt x="586599" y="378280"/>
                  <a:pt x="590082" y="363994"/>
                  <a:pt x="595835" y="350571"/>
                </a:cubicBezTo>
                <a:cubicBezTo>
                  <a:pt x="647200" y="230717"/>
                  <a:pt x="604903" y="351073"/>
                  <a:pt x="637399" y="253589"/>
                </a:cubicBezTo>
                <a:cubicBezTo>
                  <a:pt x="636127" y="235779"/>
                  <a:pt x="673939" y="46064"/>
                  <a:pt x="581981" y="31917"/>
                </a:cubicBezTo>
                <a:cubicBezTo>
                  <a:pt x="254124" y="-18522"/>
                  <a:pt x="348763" y="6517"/>
                  <a:pt x="277181" y="4208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5459413" y="3643313"/>
            <a:ext cx="611187" cy="554037"/>
          </a:xfrm>
          <a:custGeom>
            <a:avLst/>
            <a:gdLst>
              <a:gd name="connsiteX0" fmla="*/ 180109 w 612593"/>
              <a:gd name="connsiteY0" fmla="*/ 27710 h 554182"/>
              <a:gd name="connsiteX1" fmla="*/ 55418 w 612593"/>
              <a:gd name="connsiteY1" fmla="*/ 110837 h 554182"/>
              <a:gd name="connsiteX2" fmla="*/ 13854 w 612593"/>
              <a:gd name="connsiteY2" fmla="*/ 180110 h 554182"/>
              <a:gd name="connsiteX3" fmla="*/ 0 w 612593"/>
              <a:gd name="connsiteY3" fmla="*/ 221673 h 554182"/>
              <a:gd name="connsiteX4" fmla="*/ 41564 w 612593"/>
              <a:gd name="connsiteY4" fmla="*/ 471055 h 554182"/>
              <a:gd name="connsiteX5" fmla="*/ 69273 w 612593"/>
              <a:gd name="connsiteY5" fmla="*/ 512619 h 554182"/>
              <a:gd name="connsiteX6" fmla="*/ 124691 w 612593"/>
              <a:gd name="connsiteY6" fmla="*/ 526473 h 554182"/>
              <a:gd name="connsiteX7" fmla="*/ 207818 w 612593"/>
              <a:gd name="connsiteY7" fmla="*/ 554182 h 554182"/>
              <a:gd name="connsiteX8" fmla="*/ 512618 w 612593"/>
              <a:gd name="connsiteY8" fmla="*/ 512619 h 554182"/>
              <a:gd name="connsiteX9" fmla="*/ 595745 w 612593"/>
              <a:gd name="connsiteY9" fmla="*/ 429491 h 554182"/>
              <a:gd name="connsiteX10" fmla="*/ 609600 w 612593"/>
              <a:gd name="connsiteY10" fmla="*/ 387928 h 554182"/>
              <a:gd name="connsiteX11" fmla="*/ 595745 w 612593"/>
              <a:gd name="connsiteY11" fmla="*/ 83128 h 554182"/>
              <a:gd name="connsiteX12" fmla="*/ 443345 w 612593"/>
              <a:gd name="connsiteY12" fmla="*/ 13855 h 554182"/>
              <a:gd name="connsiteX13" fmla="*/ 290945 w 612593"/>
              <a:gd name="connsiteY13" fmla="*/ 0 h 554182"/>
              <a:gd name="connsiteX14" fmla="*/ 249382 w 612593"/>
              <a:gd name="connsiteY14" fmla="*/ 13855 h 554182"/>
              <a:gd name="connsiteX15" fmla="*/ 180109 w 612593"/>
              <a:gd name="connsiteY15" fmla="*/ 27710 h 554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12593" h="554182">
                <a:moveTo>
                  <a:pt x="180109" y="27710"/>
                </a:moveTo>
                <a:cubicBezTo>
                  <a:pt x="147782" y="43874"/>
                  <a:pt x="71214" y="63447"/>
                  <a:pt x="55418" y="110837"/>
                </a:cubicBezTo>
                <a:cubicBezTo>
                  <a:pt x="37433" y="164792"/>
                  <a:pt x="51890" y="142074"/>
                  <a:pt x="13854" y="180110"/>
                </a:cubicBezTo>
                <a:cubicBezTo>
                  <a:pt x="9236" y="193964"/>
                  <a:pt x="0" y="207069"/>
                  <a:pt x="0" y="221673"/>
                </a:cubicBezTo>
                <a:cubicBezTo>
                  <a:pt x="0" y="263264"/>
                  <a:pt x="4818" y="415936"/>
                  <a:pt x="41564" y="471055"/>
                </a:cubicBezTo>
                <a:cubicBezTo>
                  <a:pt x="50800" y="484910"/>
                  <a:pt x="55418" y="503383"/>
                  <a:pt x="69273" y="512619"/>
                </a:cubicBezTo>
                <a:cubicBezTo>
                  <a:pt x="85116" y="523181"/>
                  <a:pt x="106453" y="521002"/>
                  <a:pt x="124691" y="526473"/>
                </a:cubicBezTo>
                <a:cubicBezTo>
                  <a:pt x="152667" y="534866"/>
                  <a:pt x="207818" y="554182"/>
                  <a:pt x="207818" y="554182"/>
                </a:cubicBezTo>
                <a:cubicBezTo>
                  <a:pt x="253514" y="550667"/>
                  <a:pt x="454210" y="543770"/>
                  <a:pt x="512618" y="512619"/>
                </a:cubicBezTo>
                <a:cubicBezTo>
                  <a:pt x="547194" y="494178"/>
                  <a:pt x="595745" y="429491"/>
                  <a:pt x="595745" y="429491"/>
                </a:cubicBezTo>
                <a:cubicBezTo>
                  <a:pt x="600363" y="415637"/>
                  <a:pt x="609600" y="402532"/>
                  <a:pt x="609600" y="387928"/>
                </a:cubicBezTo>
                <a:cubicBezTo>
                  <a:pt x="609600" y="286223"/>
                  <a:pt x="622186" y="181336"/>
                  <a:pt x="595745" y="83128"/>
                </a:cubicBezTo>
                <a:cubicBezTo>
                  <a:pt x="583255" y="36738"/>
                  <a:pt x="481470" y="18621"/>
                  <a:pt x="443345" y="13855"/>
                </a:cubicBezTo>
                <a:cubicBezTo>
                  <a:pt x="392729" y="7528"/>
                  <a:pt x="341745" y="4618"/>
                  <a:pt x="290945" y="0"/>
                </a:cubicBezTo>
                <a:cubicBezTo>
                  <a:pt x="277091" y="4618"/>
                  <a:pt x="262444" y="7324"/>
                  <a:pt x="249382" y="13855"/>
                </a:cubicBezTo>
                <a:cubicBezTo>
                  <a:pt x="183718" y="46687"/>
                  <a:pt x="212436" y="11546"/>
                  <a:pt x="180109" y="27710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2660650" y="4267200"/>
            <a:ext cx="525463" cy="444500"/>
          </a:xfrm>
          <a:custGeom>
            <a:avLst/>
            <a:gdLst>
              <a:gd name="connsiteX0" fmla="*/ 221672 w 526472"/>
              <a:gd name="connsiteY0" fmla="*/ 13855 h 444100"/>
              <a:gd name="connsiteX1" fmla="*/ 69272 w 526472"/>
              <a:gd name="connsiteY1" fmla="*/ 83127 h 444100"/>
              <a:gd name="connsiteX2" fmla="*/ 13854 w 526472"/>
              <a:gd name="connsiteY2" fmla="*/ 166255 h 444100"/>
              <a:gd name="connsiteX3" fmla="*/ 0 w 526472"/>
              <a:gd name="connsiteY3" fmla="*/ 207818 h 444100"/>
              <a:gd name="connsiteX4" fmla="*/ 69272 w 526472"/>
              <a:gd name="connsiteY4" fmla="*/ 401782 h 444100"/>
              <a:gd name="connsiteX5" fmla="*/ 96982 w 526472"/>
              <a:gd name="connsiteY5" fmla="*/ 429491 h 444100"/>
              <a:gd name="connsiteX6" fmla="*/ 249382 w 526472"/>
              <a:gd name="connsiteY6" fmla="*/ 443345 h 444100"/>
              <a:gd name="connsiteX7" fmla="*/ 471054 w 526472"/>
              <a:gd name="connsiteY7" fmla="*/ 401782 h 444100"/>
              <a:gd name="connsiteX8" fmla="*/ 498763 w 526472"/>
              <a:gd name="connsiteY8" fmla="*/ 346364 h 444100"/>
              <a:gd name="connsiteX9" fmla="*/ 526472 w 526472"/>
              <a:gd name="connsiteY9" fmla="*/ 263236 h 444100"/>
              <a:gd name="connsiteX10" fmla="*/ 512618 w 526472"/>
              <a:gd name="connsiteY10" fmla="*/ 55418 h 444100"/>
              <a:gd name="connsiteX11" fmla="*/ 429491 w 526472"/>
              <a:gd name="connsiteY11" fmla="*/ 13855 h 444100"/>
              <a:gd name="connsiteX12" fmla="*/ 249382 w 526472"/>
              <a:gd name="connsiteY12" fmla="*/ 0 h 444100"/>
              <a:gd name="connsiteX13" fmla="*/ 221672 w 526472"/>
              <a:gd name="connsiteY13" fmla="*/ 13855 h 444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26472" h="444100">
                <a:moveTo>
                  <a:pt x="221672" y="13855"/>
                </a:moveTo>
                <a:cubicBezTo>
                  <a:pt x="191654" y="27709"/>
                  <a:pt x="128506" y="-1493"/>
                  <a:pt x="69272" y="83127"/>
                </a:cubicBezTo>
                <a:cubicBezTo>
                  <a:pt x="50174" y="110409"/>
                  <a:pt x="13854" y="166255"/>
                  <a:pt x="13854" y="166255"/>
                </a:cubicBezTo>
                <a:cubicBezTo>
                  <a:pt x="9236" y="180109"/>
                  <a:pt x="0" y="193214"/>
                  <a:pt x="0" y="207818"/>
                </a:cubicBezTo>
                <a:cubicBezTo>
                  <a:pt x="0" y="291188"/>
                  <a:pt x="9286" y="341799"/>
                  <a:pt x="69272" y="401782"/>
                </a:cubicBezTo>
                <a:cubicBezTo>
                  <a:pt x="78509" y="411018"/>
                  <a:pt x="84254" y="426554"/>
                  <a:pt x="96982" y="429491"/>
                </a:cubicBezTo>
                <a:cubicBezTo>
                  <a:pt x="146685" y="440961"/>
                  <a:pt x="198582" y="438727"/>
                  <a:pt x="249382" y="443345"/>
                </a:cubicBezTo>
                <a:cubicBezTo>
                  <a:pt x="288680" y="440322"/>
                  <a:pt x="422920" y="459544"/>
                  <a:pt x="471054" y="401782"/>
                </a:cubicBezTo>
                <a:cubicBezTo>
                  <a:pt x="484276" y="385916"/>
                  <a:pt x="491093" y="365540"/>
                  <a:pt x="498763" y="346364"/>
                </a:cubicBezTo>
                <a:cubicBezTo>
                  <a:pt x="509611" y="319245"/>
                  <a:pt x="526472" y="263236"/>
                  <a:pt x="526472" y="263236"/>
                </a:cubicBezTo>
                <a:cubicBezTo>
                  <a:pt x="521854" y="193963"/>
                  <a:pt x="528519" y="122999"/>
                  <a:pt x="512618" y="55418"/>
                </a:cubicBezTo>
                <a:cubicBezTo>
                  <a:pt x="508868" y="39479"/>
                  <a:pt x="443030" y="15547"/>
                  <a:pt x="429491" y="13855"/>
                </a:cubicBezTo>
                <a:cubicBezTo>
                  <a:pt x="369742" y="6386"/>
                  <a:pt x="309418" y="4618"/>
                  <a:pt x="249382" y="0"/>
                </a:cubicBezTo>
                <a:cubicBezTo>
                  <a:pt x="215141" y="34240"/>
                  <a:pt x="251690" y="1"/>
                  <a:pt x="221672" y="13855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4530725" y="4197350"/>
            <a:ext cx="488950" cy="582613"/>
          </a:xfrm>
          <a:custGeom>
            <a:avLst/>
            <a:gdLst>
              <a:gd name="connsiteX0" fmla="*/ 295944 w 489907"/>
              <a:gd name="connsiteY0" fmla="*/ 55418 h 581891"/>
              <a:gd name="connsiteX1" fmla="*/ 60416 w 489907"/>
              <a:gd name="connsiteY1" fmla="*/ 96982 h 581891"/>
              <a:gd name="connsiteX2" fmla="*/ 32707 w 489907"/>
              <a:gd name="connsiteY2" fmla="*/ 138545 h 581891"/>
              <a:gd name="connsiteX3" fmla="*/ 18853 w 489907"/>
              <a:gd name="connsiteY3" fmla="*/ 457200 h 581891"/>
              <a:gd name="connsiteX4" fmla="*/ 46562 w 489907"/>
              <a:gd name="connsiteY4" fmla="*/ 512618 h 581891"/>
              <a:gd name="connsiteX5" fmla="*/ 60416 w 489907"/>
              <a:gd name="connsiteY5" fmla="*/ 554182 h 581891"/>
              <a:gd name="connsiteX6" fmla="*/ 101980 w 489907"/>
              <a:gd name="connsiteY6" fmla="*/ 568036 h 581891"/>
              <a:gd name="connsiteX7" fmla="*/ 171253 w 489907"/>
              <a:gd name="connsiteY7" fmla="*/ 581891 h 581891"/>
              <a:gd name="connsiteX8" fmla="*/ 309798 w 489907"/>
              <a:gd name="connsiteY8" fmla="*/ 568036 h 581891"/>
              <a:gd name="connsiteX9" fmla="*/ 337507 w 489907"/>
              <a:gd name="connsiteY9" fmla="*/ 526473 h 581891"/>
              <a:gd name="connsiteX10" fmla="*/ 365216 w 489907"/>
              <a:gd name="connsiteY10" fmla="*/ 498763 h 581891"/>
              <a:gd name="connsiteX11" fmla="*/ 379071 w 489907"/>
              <a:gd name="connsiteY11" fmla="*/ 457200 h 581891"/>
              <a:gd name="connsiteX12" fmla="*/ 420635 w 489907"/>
              <a:gd name="connsiteY12" fmla="*/ 429491 h 581891"/>
              <a:gd name="connsiteX13" fmla="*/ 448344 w 489907"/>
              <a:gd name="connsiteY13" fmla="*/ 346363 h 581891"/>
              <a:gd name="connsiteX14" fmla="*/ 476053 w 489907"/>
              <a:gd name="connsiteY14" fmla="*/ 263236 h 581891"/>
              <a:gd name="connsiteX15" fmla="*/ 489907 w 489907"/>
              <a:gd name="connsiteY15" fmla="*/ 221673 h 581891"/>
              <a:gd name="connsiteX16" fmla="*/ 462198 w 489907"/>
              <a:gd name="connsiteY16" fmla="*/ 55418 h 581891"/>
              <a:gd name="connsiteX17" fmla="*/ 448344 w 489907"/>
              <a:gd name="connsiteY17" fmla="*/ 13854 h 581891"/>
              <a:gd name="connsiteX18" fmla="*/ 406780 w 489907"/>
              <a:gd name="connsiteY18" fmla="*/ 0 h 581891"/>
              <a:gd name="connsiteX19" fmla="*/ 309798 w 489907"/>
              <a:gd name="connsiteY19" fmla="*/ 27709 h 581891"/>
              <a:gd name="connsiteX20" fmla="*/ 282089 w 489907"/>
              <a:gd name="connsiteY20" fmla="*/ 69273 h 581891"/>
              <a:gd name="connsiteX21" fmla="*/ 268235 w 489907"/>
              <a:gd name="connsiteY21" fmla="*/ 0 h 5818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89907" h="581891">
                <a:moveTo>
                  <a:pt x="295944" y="55418"/>
                </a:moveTo>
                <a:cubicBezTo>
                  <a:pt x="218820" y="60927"/>
                  <a:pt x="121632" y="35767"/>
                  <a:pt x="60416" y="96982"/>
                </a:cubicBezTo>
                <a:cubicBezTo>
                  <a:pt x="48642" y="108756"/>
                  <a:pt x="41943" y="124691"/>
                  <a:pt x="32707" y="138545"/>
                </a:cubicBezTo>
                <a:cubicBezTo>
                  <a:pt x="-4301" y="286578"/>
                  <a:pt x="-11280" y="266362"/>
                  <a:pt x="18853" y="457200"/>
                </a:cubicBezTo>
                <a:cubicBezTo>
                  <a:pt x="22074" y="477600"/>
                  <a:pt x="38426" y="493635"/>
                  <a:pt x="46562" y="512618"/>
                </a:cubicBezTo>
                <a:cubicBezTo>
                  <a:pt x="52315" y="526041"/>
                  <a:pt x="50089" y="543855"/>
                  <a:pt x="60416" y="554182"/>
                </a:cubicBezTo>
                <a:cubicBezTo>
                  <a:pt x="70743" y="564509"/>
                  <a:pt x="87812" y="564494"/>
                  <a:pt x="101980" y="568036"/>
                </a:cubicBezTo>
                <a:cubicBezTo>
                  <a:pt x="124825" y="573747"/>
                  <a:pt x="148162" y="577273"/>
                  <a:pt x="171253" y="581891"/>
                </a:cubicBezTo>
                <a:cubicBezTo>
                  <a:pt x="217435" y="577273"/>
                  <a:pt x="265768" y="582713"/>
                  <a:pt x="309798" y="568036"/>
                </a:cubicBezTo>
                <a:cubicBezTo>
                  <a:pt x="325594" y="562771"/>
                  <a:pt x="327105" y="539475"/>
                  <a:pt x="337507" y="526473"/>
                </a:cubicBezTo>
                <a:cubicBezTo>
                  <a:pt x="345667" y="516273"/>
                  <a:pt x="355980" y="508000"/>
                  <a:pt x="365216" y="498763"/>
                </a:cubicBezTo>
                <a:cubicBezTo>
                  <a:pt x="369834" y="484909"/>
                  <a:pt x="369948" y="468604"/>
                  <a:pt x="379071" y="457200"/>
                </a:cubicBezTo>
                <a:cubicBezTo>
                  <a:pt x="389473" y="444198"/>
                  <a:pt x="411810" y="443611"/>
                  <a:pt x="420635" y="429491"/>
                </a:cubicBezTo>
                <a:cubicBezTo>
                  <a:pt x="436115" y="404723"/>
                  <a:pt x="439108" y="374072"/>
                  <a:pt x="448344" y="346363"/>
                </a:cubicBezTo>
                <a:lnTo>
                  <a:pt x="476053" y="263236"/>
                </a:lnTo>
                <a:lnTo>
                  <a:pt x="489907" y="221673"/>
                </a:lnTo>
                <a:cubicBezTo>
                  <a:pt x="480671" y="166255"/>
                  <a:pt x="479964" y="108718"/>
                  <a:pt x="462198" y="55418"/>
                </a:cubicBezTo>
                <a:cubicBezTo>
                  <a:pt x="457580" y="41563"/>
                  <a:pt x="458671" y="24181"/>
                  <a:pt x="448344" y="13854"/>
                </a:cubicBezTo>
                <a:cubicBezTo>
                  <a:pt x="438017" y="3527"/>
                  <a:pt x="420635" y="4618"/>
                  <a:pt x="406780" y="0"/>
                </a:cubicBezTo>
                <a:cubicBezTo>
                  <a:pt x="403157" y="906"/>
                  <a:pt x="318834" y="20480"/>
                  <a:pt x="309798" y="27709"/>
                </a:cubicBezTo>
                <a:cubicBezTo>
                  <a:pt x="296796" y="38111"/>
                  <a:pt x="291325" y="55418"/>
                  <a:pt x="282089" y="69273"/>
                </a:cubicBezTo>
                <a:cubicBezTo>
                  <a:pt x="248652" y="19117"/>
                  <a:pt x="246933" y="42602"/>
                  <a:pt x="268235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2716213" y="4906963"/>
            <a:ext cx="574675" cy="552450"/>
          </a:xfrm>
          <a:custGeom>
            <a:avLst/>
            <a:gdLst>
              <a:gd name="connsiteX0" fmla="*/ 138545 w 574911"/>
              <a:gd name="connsiteY0" fmla="*/ 10890 h 551217"/>
              <a:gd name="connsiteX1" fmla="*/ 69273 w 574911"/>
              <a:gd name="connsiteY1" fmla="*/ 66308 h 551217"/>
              <a:gd name="connsiteX2" fmla="*/ 27709 w 574911"/>
              <a:gd name="connsiteY2" fmla="*/ 94017 h 551217"/>
              <a:gd name="connsiteX3" fmla="*/ 0 w 574911"/>
              <a:gd name="connsiteY3" fmla="*/ 177144 h 551217"/>
              <a:gd name="connsiteX4" fmla="*/ 13854 w 574911"/>
              <a:gd name="connsiteY4" fmla="*/ 384962 h 551217"/>
              <a:gd name="connsiteX5" fmla="*/ 69273 w 574911"/>
              <a:gd name="connsiteY5" fmla="*/ 468090 h 551217"/>
              <a:gd name="connsiteX6" fmla="*/ 193964 w 574911"/>
              <a:gd name="connsiteY6" fmla="*/ 523508 h 551217"/>
              <a:gd name="connsiteX7" fmla="*/ 290945 w 574911"/>
              <a:gd name="connsiteY7" fmla="*/ 551217 h 551217"/>
              <a:gd name="connsiteX8" fmla="*/ 498764 w 574911"/>
              <a:gd name="connsiteY8" fmla="*/ 468090 h 551217"/>
              <a:gd name="connsiteX9" fmla="*/ 554182 w 574911"/>
              <a:gd name="connsiteY9" fmla="*/ 384962 h 551217"/>
              <a:gd name="connsiteX10" fmla="*/ 554182 w 574911"/>
              <a:gd name="connsiteY10" fmla="*/ 149435 h 551217"/>
              <a:gd name="connsiteX11" fmla="*/ 540327 w 574911"/>
              <a:gd name="connsiteY11" fmla="*/ 107871 h 551217"/>
              <a:gd name="connsiteX12" fmla="*/ 498764 w 574911"/>
              <a:gd name="connsiteY12" fmla="*/ 80162 h 551217"/>
              <a:gd name="connsiteX13" fmla="*/ 429491 w 574911"/>
              <a:gd name="connsiteY13" fmla="*/ 24744 h 551217"/>
              <a:gd name="connsiteX14" fmla="*/ 138545 w 574911"/>
              <a:gd name="connsiteY14" fmla="*/ 10890 h 5512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74911" h="551217">
                <a:moveTo>
                  <a:pt x="138545" y="10890"/>
                </a:moveTo>
                <a:cubicBezTo>
                  <a:pt x="78509" y="17817"/>
                  <a:pt x="92929" y="48566"/>
                  <a:pt x="69273" y="66308"/>
                </a:cubicBezTo>
                <a:cubicBezTo>
                  <a:pt x="55952" y="76299"/>
                  <a:pt x="36534" y="79897"/>
                  <a:pt x="27709" y="94017"/>
                </a:cubicBezTo>
                <a:cubicBezTo>
                  <a:pt x="12229" y="118785"/>
                  <a:pt x="0" y="177144"/>
                  <a:pt x="0" y="177144"/>
                </a:cubicBezTo>
                <a:cubicBezTo>
                  <a:pt x="4618" y="246417"/>
                  <a:pt x="6187" y="315960"/>
                  <a:pt x="13854" y="384962"/>
                </a:cubicBezTo>
                <a:cubicBezTo>
                  <a:pt x="18384" y="425734"/>
                  <a:pt x="38206" y="442200"/>
                  <a:pt x="69273" y="468090"/>
                </a:cubicBezTo>
                <a:cubicBezTo>
                  <a:pt x="113184" y="504683"/>
                  <a:pt x="133551" y="503371"/>
                  <a:pt x="193964" y="523508"/>
                </a:cubicBezTo>
                <a:cubicBezTo>
                  <a:pt x="253589" y="543383"/>
                  <a:pt x="221362" y="533821"/>
                  <a:pt x="290945" y="551217"/>
                </a:cubicBezTo>
                <a:cubicBezTo>
                  <a:pt x="410160" y="539295"/>
                  <a:pt x="433136" y="566534"/>
                  <a:pt x="498764" y="468090"/>
                </a:cubicBezTo>
                <a:lnTo>
                  <a:pt x="554182" y="384962"/>
                </a:lnTo>
                <a:cubicBezTo>
                  <a:pt x="586928" y="286721"/>
                  <a:pt x="576200" y="336593"/>
                  <a:pt x="554182" y="149435"/>
                </a:cubicBezTo>
                <a:cubicBezTo>
                  <a:pt x="552476" y="134931"/>
                  <a:pt x="549450" y="119275"/>
                  <a:pt x="540327" y="107871"/>
                </a:cubicBezTo>
                <a:cubicBezTo>
                  <a:pt x="529925" y="94869"/>
                  <a:pt x="511766" y="90564"/>
                  <a:pt x="498764" y="80162"/>
                </a:cubicBezTo>
                <a:cubicBezTo>
                  <a:pt x="480429" y="65494"/>
                  <a:pt x="454963" y="28066"/>
                  <a:pt x="429491" y="24744"/>
                </a:cubicBezTo>
                <a:cubicBezTo>
                  <a:pt x="119643" y="-15670"/>
                  <a:pt x="198581" y="3963"/>
                  <a:pt x="138545" y="10890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5527675" y="4802188"/>
            <a:ext cx="595313" cy="628650"/>
          </a:xfrm>
          <a:custGeom>
            <a:avLst/>
            <a:gdLst>
              <a:gd name="connsiteX0" fmla="*/ 193963 w 595745"/>
              <a:gd name="connsiteY0" fmla="*/ 5815 h 629270"/>
              <a:gd name="connsiteX1" fmla="*/ 124691 w 595745"/>
              <a:gd name="connsiteY1" fmla="*/ 33524 h 629270"/>
              <a:gd name="connsiteX2" fmla="*/ 41563 w 595745"/>
              <a:gd name="connsiteY2" fmla="*/ 130506 h 629270"/>
              <a:gd name="connsiteX3" fmla="*/ 0 w 595745"/>
              <a:gd name="connsiteY3" fmla="*/ 172070 h 629270"/>
              <a:gd name="connsiteX4" fmla="*/ 27709 w 595745"/>
              <a:gd name="connsiteY4" fmla="*/ 463015 h 629270"/>
              <a:gd name="connsiteX5" fmla="*/ 41563 w 595745"/>
              <a:gd name="connsiteY5" fmla="*/ 532288 h 629270"/>
              <a:gd name="connsiteX6" fmla="*/ 83127 w 595745"/>
              <a:gd name="connsiteY6" fmla="*/ 559997 h 629270"/>
              <a:gd name="connsiteX7" fmla="*/ 124691 w 595745"/>
              <a:gd name="connsiteY7" fmla="*/ 601561 h 629270"/>
              <a:gd name="connsiteX8" fmla="*/ 249381 w 595745"/>
              <a:gd name="connsiteY8" fmla="*/ 629270 h 629270"/>
              <a:gd name="connsiteX9" fmla="*/ 401781 w 595745"/>
              <a:gd name="connsiteY9" fmla="*/ 615415 h 629270"/>
              <a:gd name="connsiteX10" fmla="*/ 429491 w 595745"/>
              <a:gd name="connsiteY10" fmla="*/ 573852 h 629270"/>
              <a:gd name="connsiteX11" fmla="*/ 512618 w 595745"/>
              <a:gd name="connsiteY11" fmla="*/ 504579 h 629270"/>
              <a:gd name="connsiteX12" fmla="*/ 554181 w 595745"/>
              <a:gd name="connsiteY12" fmla="*/ 421452 h 629270"/>
              <a:gd name="connsiteX13" fmla="*/ 595745 w 595745"/>
              <a:gd name="connsiteY13" fmla="*/ 338324 h 629270"/>
              <a:gd name="connsiteX14" fmla="*/ 581891 w 595745"/>
              <a:gd name="connsiteY14" fmla="*/ 61233 h 629270"/>
              <a:gd name="connsiteX15" fmla="*/ 540327 w 595745"/>
              <a:gd name="connsiteY15" fmla="*/ 47379 h 629270"/>
              <a:gd name="connsiteX16" fmla="*/ 415636 w 595745"/>
              <a:gd name="connsiteY16" fmla="*/ 5815 h 629270"/>
              <a:gd name="connsiteX17" fmla="*/ 193963 w 595745"/>
              <a:gd name="connsiteY17" fmla="*/ 5815 h 629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95745" h="629270">
                <a:moveTo>
                  <a:pt x="193963" y="5815"/>
                </a:moveTo>
                <a:cubicBezTo>
                  <a:pt x="145472" y="10433"/>
                  <a:pt x="145384" y="19729"/>
                  <a:pt x="124691" y="33524"/>
                </a:cubicBezTo>
                <a:cubicBezTo>
                  <a:pt x="62252" y="75150"/>
                  <a:pt x="80733" y="83501"/>
                  <a:pt x="41563" y="130506"/>
                </a:cubicBezTo>
                <a:cubicBezTo>
                  <a:pt x="29020" y="145558"/>
                  <a:pt x="13854" y="158215"/>
                  <a:pt x="0" y="172070"/>
                </a:cubicBezTo>
                <a:cubicBezTo>
                  <a:pt x="20414" y="519119"/>
                  <a:pt x="-6538" y="308901"/>
                  <a:pt x="27709" y="463015"/>
                </a:cubicBezTo>
                <a:cubicBezTo>
                  <a:pt x="32817" y="486003"/>
                  <a:pt x="29880" y="511842"/>
                  <a:pt x="41563" y="532288"/>
                </a:cubicBezTo>
                <a:cubicBezTo>
                  <a:pt x="49824" y="546745"/>
                  <a:pt x="70335" y="549337"/>
                  <a:pt x="83127" y="559997"/>
                </a:cubicBezTo>
                <a:cubicBezTo>
                  <a:pt x="98179" y="572540"/>
                  <a:pt x="107679" y="591840"/>
                  <a:pt x="124691" y="601561"/>
                </a:cubicBezTo>
                <a:cubicBezTo>
                  <a:pt x="135223" y="607579"/>
                  <a:pt x="245200" y="628434"/>
                  <a:pt x="249381" y="629270"/>
                </a:cubicBezTo>
                <a:cubicBezTo>
                  <a:pt x="300181" y="624652"/>
                  <a:pt x="353027" y="630416"/>
                  <a:pt x="401781" y="615415"/>
                </a:cubicBezTo>
                <a:cubicBezTo>
                  <a:pt x="417696" y="610518"/>
                  <a:pt x="418831" y="586644"/>
                  <a:pt x="429491" y="573852"/>
                </a:cubicBezTo>
                <a:cubicBezTo>
                  <a:pt x="462830" y="533846"/>
                  <a:pt x="471747" y="531826"/>
                  <a:pt x="512618" y="504579"/>
                </a:cubicBezTo>
                <a:cubicBezTo>
                  <a:pt x="547438" y="400113"/>
                  <a:pt x="500469" y="528874"/>
                  <a:pt x="554181" y="421452"/>
                </a:cubicBezTo>
                <a:cubicBezTo>
                  <a:pt x="611544" y="306727"/>
                  <a:pt x="516332" y="457445"/>
                  <a:pt x="595745" y="338324"/>
                </a:cubicBezTo>
                <a:cubicBezTo>
                  <a:pt x="591127" y="245960"/>
                  <a:pt x="599195" y="152079"/>
                  <a:pt x="581891" y="61233"/>
                </a:cubicBezTo>
                <a:cubicBezTo>
                  <a:pt x="579158" y="46887"/>
                  <a:pt x="553389" y="53910"/>
                  <a:pt x="540327" y="47379"/>
                </a:cubicBezTo>
                <a:cubicBezTo>
                  <a:pt x="453084" y="3759"/>
                  <a:pt x="552817" y="22963"/>
                  <a:pt x="415636" y="5815"/>
                </a:cubicBezTo>
                <a:cubicBezTo>
                  <a:pt x="332643" y="-4559"/>
                  <a:pt x="242454" y="1197"/>
                  <a:pt x="193963" y="5815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82575" y="857250"/>
            <a:ext cx="288925" cy="2349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49288" y="854075"/>
            <a:ext cx="358775" cy="2238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257175" y="2390775"/>
            <a:ext cx="287338" cy="2349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649288" y="2355850"/>
            <a:ext cx="358775" cy="2222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7927975" y="2709863"/>
            <a:ext cx="360363" cy="2238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8442325" y="2687638"/>
            <a:ext cx="287338" cy="2349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6432" name="Picture 2" descr="C:\Users\Hana\AppData\Local\Microsoft\Windows\Temporary Internet Files\Content.IE5\O629NFU8\MC900298999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6473825" y="2290763"/>
            <a:ext cx="1368425" cy="96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7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25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75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25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75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250"/>
                            </p:stCondLst>
                            <p:childTnLst>
                              <p:par>
                                <p:cTn id="3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75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250"/>
                            </p:stCondLst>
                            <p:childTnLst>
                              <p:par>
                                <p:cTn id="4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75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25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3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725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3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3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25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3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925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53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53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25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53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53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1250"/>
                            </p:stCondLst>
                            <p:childTnLst>
                              <p:par>
                                <p:cTn id="8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53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3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225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3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325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53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5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4250"/>
                            </p:stCondLst>
                            <p:childTnLst>
                              <p:par>
                                <p:cTn id="10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15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8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3" dur="2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2000"/>
                            </p:stCondLst>
                            <p:childTnLst>
                              <p:par>
                                <p:cTn id="18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3000"/>
                            </p:stCondLst>
                            <p:childTnLst>
                              <p:par>
                                <p:cTn id="19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4000"/>
                            </p:stCondLst>
                            <p:childTnLst>
                              <p:par>
                                <p:cTn id="20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9" grpId="0"/>
      <p:bldP spid="15380" grpId="0"/>
      <p:bldP spid="15381" grpId="0"/>
      <p:bldP spid="15382" grpId="0"/>
      <p:bldP spid="15384" grpId="0"/>
      <p:bldP spid="15385" grpId="0"/>
      <p:bldP spid="15387" grpId="0"/>
      <p:bldP spid="15389" grpId="0"/>
      <p:bldP spid="15391" grpId="0"/>
      <p:bldP spid="20" grpId="0" animBg="1"/>
      <p:bldP spid="21" grpId="0" animBg="1"/>
      <p:bldP spid="52" grpId="0" animBg="1"/>
      <p:bldP spid="54" grpId="0" animBg="1"/>
      <p:bldP spid="56" grpId="0" animBg="1"/>
      <p:bldP spid="5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cs-CZ" sz="2400" smtClean="0">
                <a:latin typeface="Arial" charset="0"/>
              </a:rPr>
              <a:t>Procvičování čtení slov s písmeny Tt , Jj. Pracovní list.</a:t>
            </a:r>
            <a:endParaRPr lang="cs-CZ" sz="2400" smtClean="0"/>
          </a:p>
        </p:txBody>
      </p:sp>
      <p:pic>
        <p:nvPicPr>
          <p:cNvPr id="1026" name="Picture 2" descr="C:\Users\Hana\AppData\Local\Microsoft\Windows\Temporary Internet Files\Content.IE5\8QD3VPXL\MC900020030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3141663"/>
            <a:ext cx="1511300" cy="1711325"/>
          </a:xfrm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908050"/>
            <a:ext cx="34559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Doplň chybějící písmena t nebo j 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39750" y="1231900"/>
            <a:ext cx="87122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O _ a		_ á _ a		_  opí		_ e _ a		mo  _á</a:t>
            </a:r>
          </a:p>
          <a:p>
            <a:r>
              <a:rPr lang="cs-CZ" sz="2400">
                <a:latin typeface="Calibri" pitchFamily="34" charset="0"/>
              </a:rPr>
              <a:t>mo  _ e		_  áma		_  ula		_  ásá		_  íme	</a:t>
            </a:r>
          </a:p>
          <a:p>
            <a:endParaRPr lang="cs-CZ" sz="2400">
              <a:latin typeface="Calibri" pitchFamily="34" charset="0"/>
            </a:endParaRPr>
          </a:p>
        </p:txBody>
      </p:sp>
      <p:pic>
        <p:nvPicPr>
          <p:cNvPr id="7" name="Picture 19" descr="C:\Users\Hana\AppData\Local\Microsoft\Windows\Temporary Internet Files\Content.IE5\XZIJI8UI\MC90033846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27863" y="4886325"/>
            <a:ext cx="1504950" cy="139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074863" y="2768600"/>
            <a:ext cx="47529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Čti věty a potom spoj se správným obrázkem.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167063" y="3811588"/>
            <a:ext cx="3457575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Já ja    pi je    mlé ko. </a:t>
            </a:r>
          </a:p>
          <a:p>
            <a:r>
              <a:rPr lang="cs-CZ" sz="2400">
                <a:latin typeface="Calibri" pitchFamily="34" charset="0"/>
              </a:rPr>
              <a:t>Tá ta   to pí.</a:t>
            </a:r>
          </a:p>
          <a:p>
            <a:r>
              <a:rPr lang="cs-CZ" sz="2400">
                <a:latin typeface="Calibri" pitchFamily="34" charset="0"/>
              </a:rPr>
              <a:t>E ma  a  O ta   je li.</a:t>
            </a:r>
          </a:p>
          <a:p>
            <a:r>
              <a:rPr lang="cs-CZ" sz="2400">
                <a:latin typeface="Calibri" pitchFamily="34" charset="0"/>
              </a:rPr>
              <a:t>Mí la   me te.</a:t>
            </a:r>
          </a:p>
          <a:p>
            <a:r>
              <a:rPr lang="cs-CZ" sz="2400">
                <a:latin typeface="Calibri" pitchFamily="34" charset="0"/>
              </a:rPr>
              <a:t>Tá ta   my je  O lu.</a:t>
            </a:r>
          </a:p>
          <a:p>
            <a:r>
              <a:rPr lang="cs-CZ" sz="2400">
                <a:latin typeface="Calibri" pitchFamily="34" charset="0"/>
              </a:rPr>
              <a:t>Je   tu   mí sa   ma sa. </a:t>
            </a:r>
          </a:p>
          <a:p>
            <a:r>
              <a:rPr lang="cs-CZ" sz="2400">
                <a:latin typeface="Calibri" pitchFamily="34" charset="0"/>
              </a:rPr>
              <a:t>Tom   jí   je li to.</a:t>
            </a:r>
          </a:p>
          <a:p>
            <a:endParaRPr lang="cs-CZ" sz="2400">
              <a:latin typeface="Calibri" pitchFamily="34" charset="0"/>
            </a:endParaRPr>
          </a:p>
        </p:txBody>
      </p:sp>
      <p:pic>
        <p:nvPicPr>
          <p:cNvPr id="1027" name="Picture 3" descr="C:\Users\Hana\AppData\Local\Microsoft\Windows\Temporary Internet Files\Content.IE5\R9XYZ99P\MC90023736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3075" y="5073650"/>
            <a:ext cx="1543050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Hana\AppData\Local\Microsoft\Windows\Temporary Internet Files\Content.IE5\YYK0WM67\MC90023291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24638" y="3349625"/>
            <a:ext cx="808037" cy="138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cs-CZ" sz="2400" smtClean="0">
                <a:latin typeface="Arial" charset="0"/>
              </a:rPr>
              <a:t>Procvičování čtení slov s písmeny Tt , Jj. Řešení PL.</a:t>
            </a:r>
            <a:endParaRPr lang="cs-CZ" sz="2400" smtClean="0"/>
          </a:p>
        </p:txBody>
      </p:sp>
      <p:pic>
        <p:nvPicPr>
          <p:cNvPr id="1026" name="Picture 2" descr="C:\Users\Hana\AppData\Local\Microsoft\Windows\Temporary Internet Files\Content.IE5\8QD3VPXL\MC900020030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68313" y="3141663"/>
            <a:ext cx="1511300" cy="1711325"/>
          </a:xfrm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908050"/>
            <a:ext cx="34559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Doplň chybějící písmena t nebo j 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39750" y="1231900"/>
            <a:ext cx="87122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O _ a		_ á _ a		_  opí		_ e _ a		mo  _á</a:t>
            </a:r>
          </a:p>
          <a:p>
            <a:r>
              <a:rPr lang="cs-CZ" sz="2400">
                <a:latin typeface="Calibri" pitchFamily="34" charset="0"/>
              </a:rPr>
              <a:t>mo  _ e		_  áma		_  ula		_  ásá		_  íme	</a:t>
            </a:r>
          </a:p>
          <a:p>
            <a:endParaRPr lang="cs-CZ" sz="2400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39750" y="2205038"/>
            <a:ext cx="82804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Ota		táta		topí		teta		motá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moje		jáma		Jula		jásá		jíme</a:t>
            </a:r>
          </a:p>
        </p:txBody>
      </p:sp>
      <p:pic>
        <p:nvPicPr>
          <p:cNvPr id="7" name="Picture 19" descr="C:\Users\Hana\AppData\Local\Microsoft\Windows\Temporary Internet Files\Content.IE5\XZIJI8UI\MC90033846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27863" y="4886325"/>
            <a:ext cx="1504950" cy="139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074863" y="3416300"/>
            <a:ext cx="47529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Čti věty a potom spoj se správným obrázkem.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167063" y="3811588"/>
            <a:ext cx="3457575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Já ja    pi je    mlé ko. </a:t>
            </a:r>
          </a:p>
          <a:p>
            <a:r>
              <a:rPr lang="cs-CZ" sz="2400">
                <a:latin typeface="Calibri" pitchFamily="34" charset="0"/>
              </a:rPr>
              <a:t>Tá ta   to pí.</a:t>
            </a:r>
          </a:p>
          <a:p>
            <a:r>
              <a:rPr lang="cs-CZ" sz="2400">
                <a:latin typeface="Calibri" pitchFamily="34" charset="0"/>
              </a:rPr>
              <a:t>E ma  a  O ta   je li.</a:t>
            </a:r>
          </a:p>
          <a:p>
            <a:r>
              <a:rPr lang="cs-CZ" sz="2400">
                <a:latin typeface="Calibri" pitchFamily="34" charset="0"/>
              </a:rPr>
              <a:t>Mí la   me te.</a:t>
            </a:r>
          </a:p>
          <a:p>
            <a:r>
              <a:rPr lang="cs-CZ" sz="2400">
                <a:latin typeface="Calibri" pitchFamily="34" charset="0"/>
              </a:rPr>
              <a:t>Tá ta   my je  O lu.</a:t>
            </a:r>
          </a:p>
          <a:p>
            <a:r>
              <a:rPr lang="cs-CZ" sz="2400">
                <a:latin typeface="Calibri" pitchFamily="34" charset="0"/>
              </a:rPr>
              <a:t>Je   tu   mí sa   ma sa. </a:t>
            </a:r>
          </a:p>
          <a:p>
            <a:r>
              <a:rPr lang="cs-CZ" sz="2400">
                <a:latin typeface="Calibri" pitchFamily="34" charset="0"/>
              </a:rPr>
              <a:t>Tom   jí   je li to.</a:t>
            </a:r>
          </a:p>
          <a:p>
            <a:endParaRPr lang="cs-CZ" sz="2400">
              <a:latin typeface="Calibri" pitchFamily="34" charset="0"/>
            </a:endParaRPr>
          </a:p>
        </p:txBody>
      </p:sp>
      <p:pic>
        <p:nvPicPr>
          <p:cNvPr id="1027" name="Picture 3" descr="C:\Users\Hana\AppData\Local\Microsoft\Windows\Temporary Internet Files\Content.IE5\R9XYZ99P\MC90023736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3075" y="5073650"/>
            <a:ext cx="1543050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Hana\AppData\Local\Microsoft\Windows\Temporary Internet Files\Content.IE5\YYK0WM67\MC90023291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24638" y="3349625"/>
            <a:ext cx="808037" cy="138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nice se šipkou 10"/>
          <p:cNvCxnSpPr/>
          <p:nvPr/>
        </p:nvCxnSpPr>
        <p:spPr>
          <a:xfrm flipV="1">
            <a:off x="5867400" y="3811588"/>
            <a:ext cx="576263" cy="25082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2074863" y="4292600"/>
            <a:ext cx="912812" cy="78105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867400" y="5584825"/>
            <a:ext cx="960438" cy="17462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2074863" y="5876925"/>
            <a:ext cx="1092200" cy="2159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6334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/>
              <a:t>Čti věty a potom spoj se správným obrázkem. Pracovní list.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2138" y="850900"/>
            <a:ext cx="3251200" cy="26924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smtClean="0"/>
              <a:t>Te ta   je   tu.  Te to!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Mo je   mi lá   te to!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Ju la    pa se.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O ta   má   pi lu.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Ta   pi la   je   tu pá.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</p:txBody>
      </p:sp>
      <p:pic>
        <p:nvPicPr>
          <p:cNvPr id="2050" name="Picture 2" descr="C:\Users\Hana\AppData\Local\Microsoft\Windows\Temporary Internet Files\Content.IE5\G7JM31I2\MP90043171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80238" y="1268413"/>
            <a:ext cx="1844675" cy="170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Hana\AppData\Local\Microsoft\Windows\Temporary Internet Files\Content.IE5\TKF9H1P3\MP90040365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2750" y="1268413"/>
            <a:ext cx="2036763" cy="170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5288" y="3644900"/>
            <a:ext cx="8280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 		Které věty jsou pravdivé? Zakroužkuj ANO nebo NE .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12750" y="4437063"/>
            <a:ext cx="4140200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Je kolo  kulaté ?	ano	ne	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Jíme   kameny ?	ano	ne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Pijeme   sůl ?	ano	ne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Lítá   pilot ?	ano	ne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938713" y="4437063"/>
            <a:ext cx="403225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Máme   mámu ?	ano	ne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Máte   auto ?	ano	ne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Máme   pusu ?	ano	ne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Jíte   sůl ?	ano	ne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500"/>
                            </p:stCondLst>
                            <p:childTnLst>
                              <p:par>
                                <p:cTn id="4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0"/>
                            </p:stCondLst>
                            <p:childTnLst>
                              <p:par>
                                <p:cTn id="5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0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6334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 smtClean="0"/>
              <a:t>Čti věty a potom spoj se správným obrázkem. Řešení PL.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2138" y="850900"/>
            <a:ext cx="3251200" cy="26924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800" smtClean="0"/>
              <a:t>Te ta   je   tu.  Te to!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Mo je   mi lá   te to!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Ju la    pa se.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O ta   má   pi lu.</a:t>
            </a:r>
          </a:p>
          <a:p>
            <a:pPr marL="0" indent="0">
              <a:buFont typeface="Arial" charset="0"/>
              <a:buNone/>
            </a:pPr>
            <a:r>
              <a:rPr lang="cs-CZ" sz="2800" smtClean="0"/>
              <a:t>Ta   pi la   je   tu pá.</a:t>
            </a:r>
          </a:p>
          <a:p>
            <a:pPr marL="0" indent="0">
              <a:buFont typeface="Arial" charset="0"/>
              <a:buNone/>
            </a:pPr>
            <a:endParaRPr lang="cs-CZ" sz="2800" smtClean="0"/>
          </a:p>
        </p:txBody>
      </p:sp>
      <p:pic>
        <p:nvPicPr>
          <p:cNvPr id="2050" name="Picture 2" descr="C:\Users\Hana\AppData\Local\Microsoft\Windows\Temporary Internet Files\Content.IE5\G7JM31I2\MP90043171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80238" y="1268413"/>
            <a:ext cx="1844675" cy="170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Hana\AppData\Local\Microsoft\Windows\Temporary Internet Files\Content.IE5\TKF9H1P3\MP90040365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2750" y="1268413"/>
            <a:ext cx="2036763" cy="170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5288" y="3644900"/>
            <a:ext cx="82804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     		Které věty jsou pravdivé? Zakroužkuj ANO nebo NE .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12750" y="4437063"/>
            <a:ext cx="4140200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Je kolo  kulaté ?	ano	ne	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Jíme   kameny ?	ano	ne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Pijeme   sůl ?	ano	ne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Lítá   pilot ?	ano	ne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938713" y="4437063"/>
            <a:ext cx="403225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Máme   mámu ?	ano	ne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Máte   auto ?	ano	ne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Máme   pusu ?	ano	ne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Jíte   sůl ?	ano	ne</a:t>
            </a:r>
          </a:p>
          <a:p>
            <a:endParaRPr lang="cs-CZ">
              <a:latin typeface="Calibri" pitchFamily="34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2482850" y="1125538"/>
            <a:ext cx="720725" cy="14287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482850" y="1484313"/>
            <a:ext cx="720725" cy="14446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795963" y="2420938"/>
            <a:ext cx="1008062" cy="2159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6084888" y="2636838"/>
            <a:ext cx="719137" cy="50482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2195513" y="4437063"/>
            <a:ext cx="647700" cy="3603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987675" y="4797425"/>
            <a:ext cx="720725" cy="36036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987675" y="5157788"/>
            <a:ext cx="720725" cy="3587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239963" y="5378450"/>
            <a:ext cx="647700" cy="414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804025" y="4437063"/>
            <a:ext cx="576263" cy="3603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804025" y="5157788"/>
            <a:ext cx="576263" cy="3587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804025" y="5516563"/>
            <a:ext cx="576263" cy="28892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500"/>
                            </p:stCondLst>
                            <p:childTnLst>
                              <p:par>
                                <p:cTn id="47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9000"/>
                            </p:stCondLst>
                            <p:childTnLst>
                              <p:par>
                                <p:cTn id="5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7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7" grpId="0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/>
              <a:t>Použitý materiál: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http://www.clker.com/</a:t>
            </a:r>
          </a:p>
          <a:p>
            <a:r>
              <a:rPr lang="cs-CZ" smtClean="0"/>
              <a:t>Kliparty </a:t>
            </a:r>
            <a:r>
              <a:rPr lang="cs-CZ" smtClean="0">
                <a:latin typeface="Arial" charset="0"/>
                <a:hlinkClick r:id="rId2"/>
              </a:rPr>
              <a:t>www.</a:t>
            </a:r>
            <a:r>
              <a:rPr lang="cs-CZ" smtClean="0">
                <a:hlinkClick r:id="rId2"/>
              </a:rPr>
              <a:t>office.microsoft.com</a:t>
            </a:r>
            <a:endParaRPr lang="cs-CZ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</TotalTime>
  <Words>500</Words>
  <Application>Microsoft Office PowerPoint</Application>
  <PresentationFormat>On-screen Show (4:3)</PresentationFormat>
  <Paragraphs>97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Times New Roman</vt:lpstr>
      <vt:lpstr>Motiv systému Office</vt:lpstr>
      <vt:lpstr>Snímek 1</vt:lpstr>
      <vt:lpstr> Anotace:</vt:lpstr>
      <vt:lpstr>Slova s počátečními slabikami ta,te,to,tu, ja,je,jo,ji,ju . Pracovní list.</vt:lpstr>
      <vt:lpstr>Slova s počátečními slabikami ta,te,to,tu, ja,je,jo,ji,ju . Řešení.</vt:lpstr>
      <vt:lpstr>Procvičování čtení slov s písmeny Tt , Jj. Pracovní list.</vt:lpstr>
      <vt:lpstr>Procvičování čtení slov s písmeny Tt , Jj. Řešení PL.</vt:lpstr>
      <vt:lpstr>Čti věty a potom spoj se správným obrázkem. Pracovní list. </vt:lpstr>
      <vt:lpstr>Čti věty a potom spoj se správným obrázkem. Řešení PL. 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19</cp:revision>
  <dcterms:created xsi:type="dcterms:W3CDTF">2013-02-05T16:31:35Z</dcterms:created>
  <dcterms:modified xsi:type="dcterms:W3CDTF">2013-05-22T19:14:23Z</dcterms:modified>
</cp:coreProperties>
</file>