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5" r:id="rId6"/>
    <p:sldId id="260" r:id="rId7"/>
    <p:sldId id="261" r:id="rId8"/>
    <p:sldId id="262" r:id="rId9"/>
    <p:sldId id="266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7" autoAdjust="0"/>
    <p:restoredTop sz="94696" autoAdjust="0"/>
  </p:normalViewPr>
  <p:slideViewPr>
    <p:cSldViewPr>
      <p:cViewPr varScale="1">
        <p:scale>
          <a:sx n="52" d="100"/>
          <a:sy n="52" d="100"/>
        </p:scale>
        <p:origin x="-1219" y="-9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</a:t>
          </a:r>
          <a:r>
            <a:rPr lang="cs-CZ" smtClean="0"/>
            <a:t>20.2.2013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30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Opakování slov nadřazených, podřazených, protikladných, souznačných, hranice slov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1926" custLinFactNeighborY="-2921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 custLinFactNeighborX="-164" custLinFactNeighborY="5378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6DFC0A-B24E-4232-BB42-15A6D1FA7115}" type="presOf" srcId="{6B0205A6-422D-4956-AD89-0CEBCAE4530D}" destId="{B1DDF1AD-3BC2-43B8-A8D0-A33120EFAF7C}" srcOrd="0" destOrd="0" presId="urn:microsoft.com/office/officeart/2005/8/layout/vList2"/>
    <dgm:cxn modelId="{8FFD891A-CBBA-4354-A075-63D2CBD256FA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BCA14D3D-C843-4A00-87C2-07E6BD4F1252}" type="presOf" srcId="{39F8B381-5807-488E-AC22-73DD4140ED4A}" destId="{612116FE-9061-44B1-A457-8F1AFBD162E0}" srcOrd="0" destOrd="0" presId="urn:microsoft.com/office/officeart/2005/8/layout/vList2"/>
    <dgm:cxn modelId="{05340869-D6FB-4EE5-9330-DB572D843B42}" type="presOf" srcId="{445C7998-7549-48B0-BD68-D4F0167F02E5}" destId="{7B541546-39A7-4633-AED0-6028788110D7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C2A599C-19BA-4F34-B06E-ACFE9A09E189}" type="presOf" srcId="{FBBFC3EA-9D9D-4F3A-BEA6-9C2C0E46BF20}" destId="{ACAD381E-21DC-4C07-8FDD-119C2EC3BB2E}" srcOrd="0" destOrd="0" presId="urn:microsoft.com/office/officeart/2005/8/layout/vList2"/>
    <dgm:cxn modelId="{2872245B-5712-4F26-8AA2-AF9E285F167C}" type="presOf" srcId="{EBC41103-E2E5-4D48-9B4B-425520D3D098}" destId="{97CBBA99-26B9-4E2D-BA76-BF47FEBF0134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6723AA-D9BD-40E9-B0DC-41BD57869907}" type="presParOf" srcId="{612116FE-9061-44B1-A457-8F1AFBD162E0}" destId="{7B541546-39A7-4633-AED0-6028788110D7}" srcOrd="0" destOrd="0" presId="urn:microsoft.com/office/officeart/2005/8/layout/vList2"/>
    <dgm:cxn modelId="{9194B445-94A9-4E3F-8568-6F380467D09F}" type="presParOf" srcId="{612116FE-9061-44B1-A457-8F1AFBD162E0}" destId="{9B9314F6-85CC-4C49-B24D-6AF5DF05D800}" srcOrd="1" destOrd="0" presId="urn:microsoft.com/office/officeart/2005/8/layout/vList2"/>
    <dgm:cxn modelId="{0B784689-1A27-4DE9-8200-FB247A1EC441}" type="presParOf" srcId="{612116FE-9061-44B1-A457-8F1AFBD162E0}" destId="{ACAD381E-21DC-4C07-8FDD-119C2EC3BB2E}" srcOrd="2" destOrd="0" presId="urn:microsoft.com/office/officeart/2005/8/layout/vList2"/>
    <dgm:cxn modelId="{C6B36504-423C-471D-B1D9-9E59E1085E2E}" type="presParOf" srcId="{612116FE-9061-44B1-A457-8F1AFBD162E0}" destId="{208194AD-7544-4854-B7A4-4A67E5453B54}" srcOrd="3" destOrd="0" presId="urn:microsoft.com/office/officeart/2005/8/layout/vList2"/>
    <dgm:cxn modelId="{73AB1235-B737-4B03-A080-DB4836B9BEC4}" type="presParOf" srcId="{612116FE-9061-44B1-A457-8F1AFBD162E0}" destId="{1C4BCB69-D3A6-4CCF-9871-D9B9359B8159}" srcOrd="4" destOrd="0" presId="urn:microsoft.com/office/officeart/2005/8/layout/vList2"/>
    <dgm:cxn modelId="{89D9C137-B4EB-48F6-A0D1-EC7E82C3737F}" type="presParOf" srcId="{612116FE-9061-44B1-A457-8F1AFBD162E0}" destId="{34DE5943-AAB5-4DC3-B765-99B35FCB6ECD}" srcOrd="5" destOrd="0" presId="urn:microsoft.com/office/officeart/2005/8/layout/vList2"/>
    <dgm:cxn modelId="{009067AD-8BF0-4F15-ADC2-1D794F81ACB1}" type="presParOf" srcId="{612116FE-9061-44B1-A457-8F1AFBD162E0}" destId="{97CBBA99-26B9-4E2D-BA76-BF47FEBF0134}" srcOrd="6" destOrd="0" presId="urn:microsoft.com/office/officeart/2005/8/layout/vList2"/>
    <dgm:cxn modelId="{C4D23D02-4865-4C79-B775-10709F5BCC3F}" type="presParOf" srcId="{612116FE-9061-44B1-A457-8F1AFBD162E0}" destId="{9A22653A-B2DB-4D9E-A633-AD2EC219A723}" srcOrd="7" destOrd="0" presId="urn:microsoft.com/office/officeart/2005/8/layout/vList2"/>
    <dgm:cxn modelId="{4ACCA412-4F6D-4CCC-8A00-680541019AA9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72008"/>
          <a:ext cx="7234758" cy="83421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Název školy</a:t>
          </a:r>
          <a:r>
            <a:rPr lang="cs-CZ" sz="2300" b="1" kern="1200" dirty="0" smtClean="0"/>
            <a:t>: Základní škola a Mateřská škola Troskotovice, příspěvková organizace</a:t>
          </a:r>
          <a:endParaRPr lang="cs-CZ" sz="2300" kern="1200" dirty="0"/>
        </a:p>
      </dsp:txBody>
      <dsp:txXfrm>
        <a:off x="40723" y="112731"/>
        <a:ext cx="7153312" cy="752764"/>
      </dsp:txXfrm>
    </dsp:sp>
    <dsp:sp modelId="{ACAD381E-21DC-4C07-8FDD-119C2EC3BB2E}">
      <dsp:nvSpPr>
        <dsp:cNvPr id="0" name=""/>
        <dsp:cNvSpPr/>
      </dsp:nvSpPr>
      <dsp:spPr>
        <a:xfrm>
          <a:off x="0" y="991810"/>
          <a:ext cx="7234758" cy="83421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0891"/>
                <a:satOff val="-643"/>
                <a:lumOff val="15914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40891"/>
                <a:satOff val="-643"/>
                <a:lumOff val="15914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40891"/>
                <a:satOff val="-643"/>
                <a:lumOff val="15914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Autor: Mgr. Vlasta Šujanová</a:t>
          </a:r>
          <a:endParaRPr lang="cs-CZ" sz="2300" kern="1200" dirty="0"/>
        </a:p>
      </dsp:txBody>
      <dsp:txXfrm>
        <a:off x="40723" y="1032533"/>
        <a:ext cx="7153312" cy="752764"/>
      </dsp:txXfrm>
    </dsp:sp>
    <dsp:sp modelId="{1C4BCB69-D3A6-4CCF-9871-D9B9359B8159}">
      <dsp:nvSpPr>
        <dsp:cNvPr id="0" name=""/>
        <dsp:cNvSpPr/>
      </dsp:nvSpPr>
      <dsp:spPr>
        <a:xfrm>
          <a:off x="0" y="1892260"/>
          <a:ext cx="7234758" cy="83421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81783"/>
                <a:satOff val="-1286"/>
                <a:lumOff val="31828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81783"/>
                <a:satOff val="-1286"/>
                <a:lumOff val="31828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81783"/>
                <a:satOff val="-1286"/>
                <a:lumOff val="31828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Téma: Opakování slov nadřazených, podřazených, protikladných, souznačných, hranice slov</a:t>
          </a:r>
          <a:endParaRPr lang="cs-CZ" sz="2300" kern="1200" dirty="0"/>
        </a:p>
      </dsp:txBody>
      <dsp:txXfrm>
        <a:off x="40723" y="1932983"/>
        <a:ext cx="7153312" cy="752764"/>
      </dsp:txXfrm>
    </dsp:sp>
    <dsp:sp modelId="{97CBBA99-26B9-4E2D-BA76-BF47FEBF0134}">
      <dsp:nvSpPr>
        <dsp:cNvPr id="0" name=""/>
        <dsp:cNvSpPr/>
      </dsp:nvSpPr>
      <dsp:spPr>
        <a:xfrm>
          <a:off x="0" y="2828336"/>
          <a:ext cx="7234758" cy="83421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81783"/>
                <a:satOff val="-1286"/>
                <a:lumOff val="31828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81783"/>
                <a:satOff val="-1286"/>
                <a:lumOff val="31828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81783"/>
                <a:satOff val="-1286"/>
                <a:lumOff val="31828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Číslo projektu : 30</a:t>
          </a:r>
          <a:endParaRPr lang="cs-CZ" sz="2300" kern="1200" dirty="0"/>
        </a:p>
      </dsp:txBody>
      <dsp:txXfrm>
        <a:off x="40723" y="2869059"/>
        <a:ext cx="7153312" cy="752764"/>
      </dsp:txXfrm>
    </dsp:sp>
    <dsp:sp modelId="{B1DDF1AD-3BC2-43B8-A8D0-A33120EFAF7C}">
      <dsp:nvSpPr>
        <dsp:cNvPr id="0" name=""/>
        <dsp:cNvSpPr/>
      </dsp:nvSpPr>
      <dsp:spPr>
        <a:xfrm>
          <a:off x="0" y="3693161"/>
          <a:ext cx="7234758" cy="83421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0891"/>
                <a:satOff val="-643"/>
                <a:lumOff val="15914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40891"/>
                <a:satOff val="-643"/>
                <a:lumOff val="15914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40891"/>
                <a:satOff val="-643"/>
                <a:lumOff val="15914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Vytvořeno</a:t>
          </a:r>
          <a:r>
            <a:rPr lang="cs-CZ" sz="2300" kern="1200" smtClean="0"/>
            <a:t>: </a:t>
          </a:r>
          <a:r>
            <a:rPr lang="cs-CZ" sz="2300" kern="1200" smtClean="0"/>
            <a:t>20.2.2013</a:t>
          </a:r>
          <a:endParaRPr lang="cs-CZ" sz="2300" kern="1200" dirty="0"/>
        </a:p>
      </dsp:txBody>
      <dsp:txXfrm>
        <a:off x="40723" y="3733884"/>
        <a:ext cx="7153312" cy="7527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CC712-DAA8-4944-B1A8-CEFB0EC88ED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94356-754C-404D-B4AD-99B2B6D27A67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CC712-DAA8-4944-B1A8-CEFB0EC88ED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94356-754C-404D-B4AD-99B2B6D27A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CC712-DAA8-4944-B1A8-CEFB0EC88ED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94356-754C-404D-B4AD-99B2B6D27A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CC712-DAA8-4944-B1A8-CEFB0EC88ED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94356-754C-404D-B4AD-99B2B6D27A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CC712-DAA8-4944-B1A8-CEFB0EC88ED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94356-754C-404D-B4AD-99B2B6D27A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CC712-DAA8-4944-B1A8-CEFB0EC88ED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94356-754C-404D-B4AD-99B2B6D27A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CC712-DAA8-4944-B1A8-CEFB0EC88ED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94356-754C-404D-B4AD-99B2B6D27A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CC712-DAA8-4944-B1A8-CEFB0EC88ED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94356-754C-404D-B4AD-99B2B6D27A67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CC712-DAA8-4944-B1A8-CEFB0EC88ED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94356-754C-404D-B4AD-99B2B6D27A67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CC712-DAA8-4944-B1A8-CEFB0EC88ED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94356-754C-404D-B4AD-99B2B6D27A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CC712-DAA8-4944-B1A8-CEFB0EC88ED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94356-754C-404D-B4AD-99B2B6D27A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86CC712-DAA8-4944-B1A8-CEFB0EC88ED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F494356-754C-404D-B4AD-99B2B6D27A6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10" Type="http://schemas.openxmlformats.org/officeDocument/2006/relationships/image" Target="../media/image13.jpeg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jpeg"/><Relationship Id="rId7" Type="http://schemas.openxmlformats.org/officeDocument/2006/relationships/image" Target="../media/image19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jpeg"/><Relationship Id="rId7" Type="http://schemas.openxmlformats.org/officeDocument/2006/relationships/image" Target="../media/image27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10" Type="http://schemas.openxmlformats.org/officeDocument/2006/relationships/image" Target="../media/image30.wmf"/><Relationship Id="rId4" Type="http://schemas.openxmlformats.org/officeDocument/2006/relationships/image" Target="../media/image24.jpeg"/><Relationship Id="rId9" Type="http://schemas.openxmlformats.org/officeDocument/2006/relationships/image" Target="../media/image2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aoblený obdélník 4"/>
          <p:cNvSpPr/>
          <p:nvPr/>
        </p:nvSpPr>
        <p:spPr>
          <a:xfrm>
            <a:off x="1301457" y="3345276"/>
            <a:ext cx="7150686" cy="777048"/>
          </a:xfrm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87630" tIns="87630" rIns="87630" bIns="87630" numCol="1" spcCol="1270" anchor="ctr" anchorCtr="0">
            <a:noAutofit/>
          </a:bodyPr>
          <a:lstStyle/>
          <a:p>
            <a:pPr lvl="0" algn="l" defTabSz="1022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300" kern="1200" dirty="0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9079" y="5037678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7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9977875"/>
              </p:ext>
            </p:extLst>
          </p:nvPr>
        </p:nvGraphicFramePr>
        <p:xfrm>
          <a:off x="683568" y="18864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095647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</a:t>
            </a:r>
            <a:r>
              <a:rPr lang="cs-CZ" dirty="0" smtClean="0"/>
              <a:t>jako seznamovací  a opakovací </a:t>
            </a:r>
            <a:r>
              <a:rPr lang="cs-CZ" dirty="0"/>
              <a:t>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</a:t>
            </a:r>
            <a:r>
              <a:rPr lang="cs-CZ" dirty="0" smtClean="0"/>
              <a:t>orientuje se v textu, umí najít pravopisné chyby, 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slova podřazená, nadřazená, protikladná, souznačná, hranice slov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</a:t>
            </a:r>
            <a:r>
              <a:rPr lang="cs-CZ" dirty="0" smtClean="0"/>
              <a:t>2. a 3. </a:t>
            </a:r>
            <a:r>
              <a:rPr lang="cs-CZ" dirty="0"/>
              <a:t>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 smtClean="0"/>
              <a:t>7- 10  </a:t>
            </a:r>
            <a:r>
              <a:rPr lang="cs-CZ" dirty="0"/>
              <a:t>let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877080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ODDĚL  SLOVA  OD  SEBE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DNESKASVÍTÍSLUNCE.        PESALÍKSEDÍUBOUDY.</a:t>
            </a:r>
          </a:p>
          <a:p>
            <a:r>
              <a:rPr lang="cs-CZ" sz="2800" dirty="0" smtClean="0"/>
              <a:t>MILOŠRÁDHRAJEFOTBAL.</a:t>
            </a:r>
          </a:p>
          <a:p>
            <a:r>
              <a:rPr lang="cs-CZ" sz="2800" dirty="0" smtClean="0"/>
              <a:t>DĚVČATAPLAVOUVBAZÉNU.</a:t>
            </a:r>
          </a:p>
          <a:p>
            <a:r>
              <a:rPr lang="cs-CZ" sz="2800" dirty="0" smtClean="0"/>
              <a:t>NASTROMĚSEDÍSÝKORKA.</a:t>
            </a:r>
          </a:p>
          <a:p>
            <a:r>
              <a:rPr lang="cs-CZ" sz="2800" dirty="0" smtClean="0"/>
              <a:t>VZAHRADĚROSTOUOVOCNÉSTROMY.</a:t>
            </a:r>
          </a:p>
          <a:p>
            <a:r>
              <a:rPr lang="cs-CZ" sz="2800" dirty="0" smtClean="0"/>
              <a:t>KOBĚDUMÁMEŘÍZKYABRAMBOROVÝSALÁT.</a:t>
            </a:r>
          </a:p>
          <a:p>
            <a:r>
              <a:rPr lang="cs-CZ" sz="2800" dirty="0" smtClean="0"/>
              <a:t>VSOBOTUJEDEMESRODIČIDOKINA.</a:t>
            </a:r>
          </a:p>
          <a:p>
            <a:r>
              <a:rPr lang="cs-CZ" sz="2800" dirty="0" smtClean="0"/>
              <a:t>KOČKACHYTLADVĚMYŠI.</a:t>
            </a:r>
          </a:p>
          <a:p>
            <a:endParaRPr lang="cs-CZ" sz="2800" dirty="0"/>
          </a:p>
        </p:txBody>
      </p:sp>
      <p:pic>
        <p:nvPicPr>
          <p:cNvPr id="1026" name="Picture 2" descr="C:\Users\0MGM\AppData\Local\Microsoft\Windows\Temporary Internet Files\Content.IE5\QLUXCORF\MM91000114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7025" y="4610100"/>
            <a:ext cx="1609725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0338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SLOVA  PROTIKLADNÁ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den x                               nový x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elký x                             hezký x</a:t>
            </a:r>
          </a:p>
          <a:p>
            <a:r>
              <a:rPr lang="cs-CZ" sz="2800" dirty="0" smtClean="0"/>
              <a:t>daleko  x                         rovný x</a:t>
            </a:r>
          </a:p>
          <a:p>
            <a:r>
              <a:rPr lang="cs-CZ" sz="2800" dirty="0" smtClean="0"/>
              <a:t>černý x                            světlý x</a:t>
            </a:r>
          </a:p>
          <a:p>
            <a:r>
              <a:rPr lang="cs-CZ" sz="2800" dirty="0" smtClean="0"/>
              <a:t>ráno x                             nahoru x</a:t>
            </a:r>
          </a:p>
          <a:p>
            <a:r>
              <a:rPr lang="cs-CZ" sz="2800" dirty="0" smtClean="0"/>
              <a:t>mokro x                           kulatý x</a:t>
            </a:r>
          </a:p>
          <a:p>
            <a:r>
              <a:rPr lang="cs-CZ" sz="2800" dirty="0" smtClean="0"/>
              <a:t>tenký x                            chytrý x</a:t>
            </a:r>
          </a:p>
          <a:p>
            <a:r>
              <a:rPr lang="cs-CZ" sz="2800" dirty="0" smtClean="0"/>
              <a:t>hlasitý x                           jeď x</a:t>
            </a:r>
            <a:endParaRPr lang="cs-CZ" sz="2800" dirty="0"/>
          </a:p>
        </p:txBody>
      </p:sp>
      <p:pic>
        <p:nvPicPr>
          <p:cNvPr id="2050" name="Picture 2" descr="C:\Users\0MGM\AppData\Local\Microsoft\Windows\Temporary Internet Files\Content.IE5\F5M6QV46\MC9003702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313" y="3570288"/>
            <a:ext cx="1133475" cy="1814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21483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SLOVA  SOUZNAČNÁ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hezký                             dívka</a:t>
            </a:r>
          </a:p>
          <a:p>
            <a:r>
              <a:rPr lang="cs-CZ" sz="2800" dirty="0" smtClean="0"/>
              <a:t>kluk                                gauč</a:t>
            </a:r>
          </a:p>
          <a:p>
            <a:r>
              <a:rPr lang="cs-CZ" sz="2800" dirty="0" smtClean="0"/>
              <a:t>dům                                květina</a:t>
            </a:r>
          </a:p>
          <a:p>
            <a:r>
              <a:rPr lang="cs-CZ" sz="2800" dirty="0" smtClean="0"/>
              <a:t>chodit                             pouzdro</a:t>
            </a:r>
          </a:p>
          <a:p>
            <a:r>
              <a:rPr lang="cs-CZ" sz="2800" dirty="0" smtClean="0"/>
              <a:t>kreslit                              mlčet</a:t>
            </a:r>
          </a:p>
          <a:p>
            <a:r>
              <a:rPr lang="cs-CZ" sz="2800" dirty="0" smtClean="0"/>
              <a:t>špinavý                           zima</a:t>
            </a:r>
          </a:p>
          <a:p>
            <a:r>
              <a:rPr lang="cs-CZ" sz="2800" dirty="0" smtClean="0"/>
              <a:t>taška                              vládce</a:t>
            </a:r>
          </a:p>
          <a:p>
            <a:r>
              <a:rPr lang="cs-CZ" sz="2800" dirty="0" smtClean="0"/>
              <a:t>jídlo                                čarodějnice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3074" name="Picture 2" descr="C:\Users\0MGM\AppData\Local\Microsoft\Windows\Temporary Internet Files\Content.IE5\Y2YA2D0L\MM9000411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70463"/>
            <a:ext cx="25527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79842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SLOVA  NADŘAZENÁ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NÁBYTEK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</a:t>
            </a:r>
            <a:r>
              <a:rPr lang="cs-CZ" b="1" dirty="0" smtClean="0"/>
              <a:t>ŠKOLNÍ  POTŘEBY</a:t>
            </a:r>
            <a:endParaRPr lang="cs-CZ" b="1" dirty="0"/>
          </a:p>
        </p:txBody>
      </p:sp>
      <p:pic>
        <p:nvPicPr>
          <p:cNvPr id="2050" name="Picture 2" descr="C:\Users\0MGM\AppData\Local\Microsoft\Windows\Temporary Internet Files\Content.IE5\QLUXCORF\MP9004276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85917"/>
            <a:ext cx="1661371" cy="208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MGM\AppData\Local\Microsoft\Windows\Temporary Internet Files\Content.IE5\F5M6QV46\MC9002151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3027" y="2207318"/>
            <a:ext cx="1364773" cy="925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MGM\AppData\Local\Microsoft\Windows\Temporary Internet Files\Content.IE5\Y2YA2D0L\MC9000133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5201" y="2334020"/>
            <a:ext cx="958364" cy="159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MGM\AppData\Local\Microsoft\Windows\Temporary Internet Files\Content.IE5\8AR5F1BG\MC90044172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552" y="379888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MGM\AppData\Local\Microsoft\Windows\Temporary Internet Files\Content.IE5\2E0TE05V\MP90034150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867" y="5080945"/>
            <a:ext cx="2037933" cy="145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0MGM\AppData\Local\Microsoft\Windows\Temporary Internet Files\Content.IE5\8PLYTA7M\MC9003495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569" y="3977251"/>
            <a:ext cx="1820862" cy="153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MGM\AppData\Local\Microsoft\Windows\Temporary Internet Files\Content.IE5\0V47OW0M\MC9002506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9810" y="4886325"/>
            <a:ext cx="2100263" cy="197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0MGM\AppData\Local\Microsoft\Windows\Temporary Internet Files\Content.IE5\1KSUHWV9\MC90023408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6709" y="4586547"/>
            <a:ext cx="2301875" cy="20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0MGM\AppData\Local\Microsoft\Windows\Temporary Internet Files\Content.IE5\4NL06TZY\MP90034147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411" y="1831339"/>
            <a:ext cx="2350662" cy="1677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204311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SLOVA  NADŘAZENÁ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</a:t>
            </a:r>
            <a:r>
              <a:rPr lang="cs-CZ" b="1" dirty="0" smtClean="0"/>
              <a:t>OVOCE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                             </a:t>
            </a:r>
            <a:r>
              <a:rPr lang="cs-CZ" b="1" dirty="0" smtClean="0"/>
              <a:t>ZELENINA</a:t>
            </a:r>
            <a:endParaRPr lang="cs-CZ" b="1" dirty="0"/>
          </a:p>
        </p:txBody>
      </p:sp>
      <p:pic>
        <p:nvPicPr>
          <p:cNvPr id="1026" name="Picture 2" descr="C:\Users\0MGM\AppData\Local\Microsoft\Windows\Temporary Internet Files\Content.IE5\TX3GLX7J\MC9004238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348880"/>
            <a:ext cx="1565275" cy="189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Y2YA2D0L\MP9004229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859" y="2446835"/>
            <a:ext cx="1562262" cy="2269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2E0TE05V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770" y="234888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I7VQ0XM6\MC9004417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2270" y="2420891"/>
            <a:ext cx="1656383" cy="1656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8AR5F1BG\MC9004417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491792"/>
            <a:ext cx="1474813" cy="1474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I7VQ0XM6\MC90044178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1075" y="4869159"/>
            <a:ext cx="1953915" cy="1953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8AR5F1BG\MC9001124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491792"/>
            <a:ext cx="3213349" cy="2149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MGM\AppData\Local\Microsoft\Windows\Temporary Internet Files\Content.IE5\0V47OW0M\MC900441781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3341" y="4491792"/>
            <a:ext cx="1116484" cy="111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119927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SLOVA  NADŘAZENÁ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     </a:t>
            </a:r>
            <a:r>
              <a:rPr lang="cs-CZ" b="1" dirty="0" smtClean="0"/>
              <a:t>KVĚTINY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                </a:t>
            </a:r>
            <a:r>
              <a:rPr lang="cs-CZ" b="1" dirty="0" smtClean="0"/>
              <a:t>OBLEČENÍ</a:t>
            </a:r>
            <a:endParaRPr lang="cs-CZ" b="1" dirty="0"/>
          </a:p>
        </p:txBody>
      </p:sp>
      <p:pic>
        <p:nvPicPr>
          <p:cNvPr id="3074" name="Picture 2" descr="C:\Users\0MGM\AppData\Local\Microsoft\Windows\Temporary Internet Files\Content.IE5\Y2YA2D0L\MC90043687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977" y="184897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8PLYTA7M\MP9004484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916833"/>
            <a:ext cx="1991949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MGM\AppData\Local\Microsoft\Windows\Temporary Internet Files\Content.IE5\TX3GLX7J\MP9004074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12951"/>
            <a:ext cx="1474325" cy="1296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MGM\AppData\Local\Microsoft\Windows\Temporary Internet Files\Content.IE5\QLUXCORF\MC9003531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810124"/>
            <a:ext cx="1817687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MGM\AppData\Local\Microsoft\Windows\Temporary Internet Files\Content.IE5\0V47OW0M\MC9003601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33924"/>
            <a:ext cx="1535112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0MGM\AppData\Local\Microsoft\Windows\Temporary Internet Files\Content.IE5\2E0TE05V\MC9001132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347" y="4004400"/>
            <a:ext cx="1697772" cy="3113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0MGM\AppData\Local\Microsoft\Windows\Temporary Internet Files\Content.IE5\8PLYTA7M\MC9003048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388767"/>
            <a:ext cx="922338" cy="849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0MGM\AppData\Local\Microsoft\Windows\Temporary Internet Files\Content.IE5\1KSUHWV9\MC90028658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801" y="4349749"/>
            <a:ext cx="1809750" cy="174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0MGM\AppData\Local\Microsoft\Windows\Temporary Internet Files\Content.IE5\8PLYTA7M\MC90030021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089" y="3809839"/>
            <a:ext cx="1776412" cy="1754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444239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SLOVA  PODŘAZENÁ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PTÁCI</a:t>
            </a:r>
          </a:p>
          <a:p>
            <a:r>
              <a:rPr lang="cs-CZ" sz="2800" dirty="0" smtClean="0"/>
              <a:t>OBLEČENÍ</a:t>
            </a:r>
          </a:p>
          <a:p>
            <a:r>
              <a:rPr lang="cs-CZ" sz="2800" dirty="0" smtClean="0"/>
              <a:t>DOPRAVNÍ  PROSTŘEDKY</a:t>
            </a:r>
          </a:p>
          <a:p>
            <a:r>
              <a:rPr lang="cs-CZ" sz="2800" dirty="0" smtClean="0"/>
              <a:t>HRAČKY</a:t>
            </a:r>
          </a:p>
          <a:p>
            <a:r>
              <a:rPr lang="cs-CZ" sz="2800" dirty="0" smtClean="0"/>
              <a:t>LESNÍ  ZVÍŘATA</a:t>
            </a:r>
          </a:p>
          <a:p>
            <a:r>
              <a:rPr lang="cs-CZ" sz="2800" dirty="0" smtClean="0"/>
              <a:t>RYBY</a:t>
            </a:r>
          </a:p>
          <a:p>
            <a:r>
              <a:rPr lang="cs-CZ" sz="2800" dirty="0" smtClean="0"/>
              <a:t>KVĚTINY</a:t>
            </a:r>
          </a:p>
          <a:p>
            <a:r>
              <a:rPr lang="cs-CZ" sz="2800" dirty="0" smtClean="0"/>
              <a:t>BARVY</a:t>
            </a:r>
            <a:endParaRPr lang="cs-CZ" sz="2800" dirty="0"/>
          </a:p>
        </p:txBody>
      </p:sp>
      <p:pic>
        <p:nvPicPr>
          <p:cNvPr id="4100" name="Picture 4" descr="C:\Users\0MGM\AppData\Local\Microsoft\Windows\Temporary Internet Files\Content.IE5\Y2YA2D0L\MC900030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140968"/>
            <a:ext cx="2653589" cy="3227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0MGM\AppData\Local\Microsoft\Windows\Temporary Internet Files\Content.IE5\1KSUHWV9\MC9004283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0926" y="980728"/>
            <a:ext cx="1584325" cy="198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719305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 CHYBY      19 chyb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err="1" smtClean="0"/>
              <a:t>Vrabcy</a:t>
            </a:r>
            <a:r>
              <a:rPr lang="cs-CZ" sz="3200" dirty="0" smtClean="0"/>
              <a:t>  létají </a:t>
            </a:r>
            <a:r>
              <a:rPr lang="cs-CZ" sz="3200" dirty="0" err="1" smtClean="0"/>
              <a:t>vparku</a:t>
            </a:r>
            <a:r>
              <a:rPr lang="cs-CZ" sz="3200" dirty="0" smtClean="0"/>
              <a:t>. Zajíc </a:t>
            </a:r>
            <a:r>
              <a:rPr lang="cs-CZ" sz="3200" dirty="0" err="1" smtClean="0"/>
              <a:t>ušáček</a:t>
            </a:r>
            <a:r>
              <a:rPr lang="cs-CZ" sz="3200" dirty="0" smtClean="0"/>
              <a:t> skáče v </a:t>
            </a:r>
            <a:r>
              <a:rPr lang="cs-CZ" sz="3200" dirty="0" err="1" smtClean="0"/>
              <a:t>trávjě</a:t>
            </a:r>
            <a:r>
              <a:rPr lang="cs-CZ" sz="3200" dirty="0" smtClean="0"/>
              <a:t>.</a:t>
            </a:r>
          </a:p>
          <a:p>
            <a:pPr marL="0" indent="0">
              <a:buNone/>
            </a:pPr>
            <a:r>
              <a:rPr lang="cs-CZ" sz="3200" dirty="0" err="1" smtClean="0"/>
              <a:t>Kadeřnyce</a:t>
            </a:r>
            <a:r>
              <a:rPr lang="cs-CZ" sz="3200" dirty="0" smtClean="0"/>
              <a:t> </a:t>
            </a:r>
            <a:r>
              <a:rPr lang="cs-CZ" sz="3200" dirty="0" err="1" smtClean="0"/>
              <a:t>stríha</a:t>
            </a:r>
            <a:r>
              <a:rPr lang="cs-CZ" sz="3200" dirty="0" smtClean="0"/>
              <a:t> vlasy. </a:t>
            </a:r>
            <a:r>
              <a:rPr lang="cs-CZ" sz="3200" dirty="0" err="1" smtClean="0"/>
              <a:t>vlaštofky</a:t>
            </a:r>
            <a:r>
              <a:rPr lang="cs-CZ" sz="3200" dirty="0" smtClean="0"/>
              <a:t> </a:t>
            </a:r>
            <a:r>
              <a:rPr lang="cs-CZ" sz="3200" dirty="0" err="1" smtClean="0"/>
              <a:t>přyletěly</a:t>
            </a:r>
            <a:r>
              <a:rPr lang="cs-CZ" sz="3200" dirty="0" smtClean="0"/>
              <a:t> z teplých </a:t>
            </a:r>
            <a:r>
              <a:rPr lang="cs-CZ" sz="3200" dirty="0" err="1" smtClean="0"/>
              <a:t>krajyn</a:t>
            </a:r>
            <a:r>
              <a:rPr lang="cs-CZ" sz="3200" dirty="0" smtClean="0"/>
              <a:t>. </a:t>
            </a:r>
            <a:r>
              <a:rPr lang="cs-CZ" sz="3200" dirty="0" err="1" smtClean="0"/>
              <a:t>Zirafa</a:t>
            </a:r>
            <a:r>
              <a:rPr lang="cs-CZ" sz="3200" dirty="0" smtClean="0"/>
              <a:t> a </a:t>
            </a:r>
            <a:r>
              <a:rPr lang="cs-CZ" sz="3200" dirty="0" err="1" smtClean="0"/>
              <a:t>tigr</a:t>
            </a:r>
            <a:r>
              <a:rPr lang="cs-CZ" sz="3200" dirty="0" smtClean="0"/>
              <a:t> </a:t>
            </a:r>
            <a:r>
              <a:rPr lang="cs-CZ" sz="3200" dirty="0" err="1" smtClean="0"/>
              <a:t>žyjí</a:t>
            </a:r>
            <a:r>
              <a:rPr lang="cs-CZ" sz="3200" dirty="0" smtClean="0"/>
              <a:t> v ZOO. </a:t>
            </a:r>
            <a:r>
              <a:rPr lang="cs-CZ" sz="3200" dirty="0" err="1" smtClean="0"/>
              <a:t>Stríc</a:t>
            </a:r>
            <a:r>
              <a:rPr lang="cs-CZ" sz="3200" dirty="0" smtClean="0"/>
              <a:t> hraje </a:t>
            </a:r>
            <a:r>
              <a:rPr lang="cs-CZ" sz="3200" dirty="0" err="1" smtClean="0"/>
              <a:t>nakytaru</a:t>
            </a:r>
            <a:r>
              <a:rPr lang="cs-CZ" sz="3200" dirty="0" smtClean="0"/>
              <a:t>. </a:t>
            </a:r>
            <a:r>
              <a:rPr lang="cs-CZ" sz="3200" dirty="0" err="1" smtClean="0"/>
              <a:t>Veverki</a:t>
            </a:r>
            <a:r>
              <a:rPr lang="cs-CZ" sz="3200" dirty="0" smtClean="0"/>
              <a:t> </a:t>
            </a:r>
            <a:r>
              <a:rPr lang="cs-CZ" sz="3200" dirty="0" err="1" smtClean="0"/>
              <a:t>skakají</a:t>
            </a:r>
            <a:r>
              <a:rPr lang="cs-CZ" sz="3200" dirty="0" smtClean="0"/>
              <a:t> po </a:t>
            </a:r>
            <a:r>
              <a:rPr lang="cs-CZ" sz="3200" dirty="0" err="1" smtClean="0"/>
              <a:t>stromně</a:t>
            </a:r>
            <a:r>
              <a:rPr lang="cs-CZ" sz="3200" dirty="0" smtClean="0"/>
              <a:t>. </a:t>
            </a:r>
          </a:p>
          <a:p>
            <a:pPr marL="0" indent="0">
              <a:buNone/>
            </a:pPr>
            <a:r>
              <a:rPr lang="cs-CZ" sz="3200" dirty="0" smtClean="0"/>
              <a:t>ZKONTROLUJ</a:t>
            </a:r>
          </a:p>
          <a:p>
            <a:pPr marL="0" indent="0">
              <a:buNone/>
            </a:pPr>
            <a:r>
              <a:rPr lang="cs-CZ" sz="3200" dirty="0" smtClean="0"/>
              <a:t>Vrabc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  </a:t>
            </a:r>
            <a:r>
              <a:rPr lang="cs-CZ" sz="3200" dirty="0"/>
              <a:t>létají </a:t>
            </a:r>
            <a:r>
              <a:rPr lang="cs-CZ" sz="3200" dirty="0" smtClean="0">
                <a:solidFill>
                  <a:srgbClr val="FF0000"/>
                </a:solidFill>
              </a:rPr>
              <a:t>v parku. </a:t>
            </a:r>
            <a:r>
              <a:rPr lang="cs-CZ" sz="3200" dirty="0" smtClean="0"/>
              <a:t>Zajíc </a:t>
            </a:r>
            <a:r>
              <a:rPr lang="cs-CZ" sz="3200" dirty="0" err="1" smtClean="0">
                <a:solidFill>
                  <a:srgbClr val="FF0000"/>
                </a:solidFill>
              </a:rPr>
              <a:t>U</a:t>
            </a:r>
            <a:r>
              <a:rPr lang="cs-CZ" sz="3200" dirty="0" err="1" smtClean="0"/>
              <a:t>šáček</a:t>
            </a:r>
            <a:r>
              <a:rPr lang="cs-CZ" sz="3200" dirty="0" smtClean="0"/>
              <a:t> </a:t>
            </a:r>
            <a:r>
              <a:rPr lang="cs-CZ" sz="3200" dirty="0"/>
              <a:t>skáče v </a:t>
            </a:r>
            <a:r>
              <a:rPr lang="cs-CZ" sz="3200" dirty="0" smtClean="0"/>
              <a:t>tráv</a:t>
            </a:r>
            <a:r>
              <a:rPr lang="cs-CZ" sz="3200" dirty="0" smtClean="0">
                <a:solidFill>
                  <a:srgbClr val="FF0000"/>
                </a:solidFill>
              </a:rPr>
              <a:t>ě</a:t>
            </a:r>
            <a:r>
              <a:rPr lang="cs-CZ" sz="3200" dirty="0"/>
              <a:t>.</a:t>
            </a:r>
          </a:p>
          <a:p>
            <a:pPr marL="0" indent="0">
              <a:buNone/>
            </a:pPr>
            <a:r>
              <a:rPr lang="cs-CZ" sz="3200" dirty="0" smtClean="0"/>
              <a:t>Kadeřn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ce st</a:t>
            </a:r>
            <a:r>
              <a:rPr lang="cs-CZ" sz="3200" dirty="0" smtClean="0">
                <a:solidFill>
                  <a:srgbClr val="FF0000"/>
                </a:solidFill>
              </a:rPr>
              <a:t>ř</a:t>
            </a:r>
            <a:r>
              <a:rPr lang="cs-CZ" sz="3200" dirty="0" smtClean="0"/>
              <a:t>íh</a:t>
            </a:r>
            <a:r>
              <a:rPr lang="cs-CZ" sz="3200" dirty="0">
                <a:solidFill>
                  <a:srgbClr val="FF0000"/>
                </a:solidFill>
              </a:rPr>
              <a:t>á</a:t>
            </a:r>
            <a:r>
              <a:rPr lang="cs-CZ" sz="3200" dirty="0" smtClean="0"/>
              <a:t> </a:t>
            </a:r>
            <a:r>
              <a:rPr lang="cs-CZ" sz="3200" dirty="0"/>
              <a:t>vlasy. </a:t>
            </a:r>
            <a:r>
              <a:rPr lang="cs-CZ" sz="3200" dirty="0" smtClean="0">
                <a:solidFill>
                  <a:srgbClr val="FF0000"/>
                </a:solidFill>
              </a:rPr>
              <a:t>V</a:t>
            </a:r>
            <a:r>
              <a:rPr lang="cs-CZ" sz="3200" dirty="0" smtClean="0"/>
              <a:t>lašto</a:t>
            </a:r>
            <a:r>
              <a:rPr lang="cs-CZ" sz="3200" dirty="0">
                <a:solidFill>
                  <a:srgbClr val="FF0000"/>
                </a:solidFill>
              </a:rPr>
              <a:t>v</a:t>
            </a:r>
            <a:r>
              <a:rPr lang="cs-CZ" sz="3200" dirty="0" smtClean="0"/>
              <a:t>ky př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letěly </a:t>
            </a:r>
            <a:r>
              <a:rPr lang="cs-CZ" sz="3200" dirty="0"/>
              <a:t>z teplých </a:t>
            </a:r>
            <a:r>
              <a:rPr lang="cs-CZ" sz="3200" dirty="0" smtClean="0"/>
              <a:t>kraj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n</a:t>
            </a:r>
            <a:r>
              <a:rPr lang="cs-CZ" sz="3200" dirty="0"/>
              <a:t>. </a:t>
            </a:r>
            <a:r>
              <a:rPr lang="cs-CZ" sz="3200" dirty="0" smtClean="0">
                <a:solidFill>
                  <a:srgbClr val="FF0000"/>
                </a:solidFill>
              </a:rPr>
              <a:t>Ž</a:t>
            </a:r>
            <a:r>
              <a:rPr lang="cs-CZ" sz="3200" dirty="0" smtClean="0"/>
              <a:t>irafa </a:t>
            </a:r>
            <a:r>
              <a:rPr lang="cs-CZ" sz="3200" dirty="0"/>
              <a:t>a </a:t>
            </a:r>
            <a:r>
              <a:rPr lang="cs-CZ" sz="3200" dirty="0" smtClean="0"/>
              <a:t>t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gr ž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jí </a:t>
            </a:r>
            <a:r>
              <a:rPr lang="cs-CZ" sz="3200" dirty="0"/>
              <a:t>v ZOO. </a:t>
            </a:r>
            <a:r>
              <a:rPr lang="cs-CZ" sz="3200" dirty="0" smtClean="0"/>
              <a:t>Str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c </a:t>
            </a:r>
            <a:r>
              <a:rPr lang="cs-CZ" sz="3200" dirty="0"/>
              <a:t>hraje </a:t>
            </a:r>
            <a:r>
              <a:rPr lang="cs-CZ" sz="3200" dirty="0" smtClean="0">
                <a:solidFill>
                  <a:srgbClr val="FF0000"/>
                </a:solidFill>
              </a:rPr>
              <a:t>na kytaru</a:t>
            </a:r>
            <a:r>
              <a:rPr lang="cs-CZ" sz="3200" dirty="0"/>
              <a:t>. </a:t>
            </a:r>
            <a:r>
              <a:rPr lang="cs-CZ" sz="3200" dirty="0" smtClean="0"/>
              <a:t>Veverk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</a:t>
            </a:r>
            <a:r>
              <a:rPr lang="cs-CZ" sz="3200" dirty="0" err="1" smtClean="0"/>
              <a:t>sk</a:t>
            </a:r>
            <a:r>
              <a:rPr lang="cs-CZ" sz="3200" dirty="0" err="1" smtClean="0">
                <a:solidFill>
                  <a:srgbClr val="FF0000"/>
                </a:solidFill>
              </a:rPr>
              <a:t>á</a:t>
            </a:r>
            <a:r>
              <a:rPr lang="cs-CZ" sz="3200" dirty="0" err="1" smtClean="0"/>
              <a:t>kají</a:t>
            </a:r>
            <a:r>
              <a:rPr lang="cs-CZ" sz="3200" dirty="0" smtClean="0"/>
              <a:t> </a:t>
            </a:r>
            <a:r>
              <a:rPr lang="cs-CZ" sz="3200" dirty="0"/>
              <a:t>po </a:t>
            </a:r>
            <a:r>
              <a:rPr lang="cs-CZ" sz="3200" dirty="0" smtClean="0"/>
              <a:t>stro</a:t>
            </a:r>
            <a:r>
              <a:rPr lang="cs-CZ" sz="3200" dirty="0" smtClean="0">
                <a:solidFill>
                  <a:srgbClr val="FF0000"/>
                </a:solidFill>
              </a:rPr>
              <a:t>mě</a:t>
            </a:r>
            <a:r>
              <a:rPr lang="cs-CZ" sz="3200" dirty="0"/>
              <a:t>. </a:t>
            </a:r>
          </a:p>
          <a:p>
            <a:pPr marL="0" indent="0">
              <a:buNone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317911583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800" dirty="0" smtClean="0"/>
          </a:p>
          <a:p>
            <a:r>
              <a:rPr lang="cs-CZ" sz="2800" dirty="0" smtClean="0"/>
              <a:t>Ilustrace </a:t>
            </a:r>
            <a:r>
              <a:rPr lang="cs-CZ" sz="2800" dirty="0"/>
              <a:t>: office.microsoft.com</a:t>
            </a:r>
          </a:p>
          <a:p>
            <a:endParaRPr lang="cs-CZ" dirty="0"/>
          </a:p>
        </p:txBody>
      </p:sp>
      <p:pic>
        <p:nvPicPr>
          <p:cNvPr id="5124" name="Picture 4" descr="C:\Users\0MGM\AppData\Local\Microsoft\Windows\Temporary Internet Files\Content.IE5\Y2YA2D0L\MC9002812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140968"/>
            <a:ext cx="2368990" cy="2234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MGM\AppData\Local\Microsoft\Windows\Temporary Internet Files\Content.IE5\1KSUHWV9\MC9003835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591964"/>
            <a:ext cx="1551809" cy="2127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89150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297</TotalTime>
  <Words>321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Prezentace aplikace PowerPoint</vt:lpstr>
      <vt:lpstr>ANOTACE</vt:lpstr>
      <vt:lpstr>ODDĚL  SLOVA  OD  SEBE</vt:lpstr>
      <vt:lpstr>DOPLŇ  SLOVA  PROTIKLADNÁ</vt:lpstr>
      <vt:lpstr>DOPLŇ  SLOVA  SOUZNAČNÁ</vt:lpstr>
      <vt:lpstr>DOPLŇ  SLOVA  NADŘAZENÁ</vt:lpstr>
      <vt:lpstr>DOPLŇ  SLOVA  NADŘAZENÁ</vt:lpstr>
      <vt:lpstr>DOPLŇ  SLOVA  NADŘAZENÁ</vt:lpstr>
      <vt:lpstr>DOPLŇ  SLOVA  PODŘAZENÁ</vt:lpstr>
      <vt:lpstr>OPRAV  CHYBY      19 chyb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25</cp:revision>
  <dcterms:created xsi:type="dcterms:W3CDTF">2013-04-02T18:50:02Z</dcterms:created>
  <dcterms:modified xsi:type="dcterms:W3CDTF">2013-05-11T17:12:30Z</dcterms:modified>
</cp:coreProperties>
</file>