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870" autoAdjust="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21594-C95E-4B02-A241-7EB9B42D7A35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6EFEC8-8286-4B76-9C84-32E6047D9A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753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06/29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OpenOffice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Impress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animace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Impress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internet, pokyny E 06_29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rozumí různým typům textů a záznamů, obrazových materiálů,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běžně užívaných gest, zvuků a jiných informačních 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komunikačních prostředků, přemýšlí o nich, reaguje na ně a tvořivě je využívá ke svému rozvoji a k aktivnímu zapojení se do společenského dění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přispívá k diskusi v malé skupině i k debatě celé třídy, chápe potřebu efektivně spolupracovat s druhými při řešení daného úkolu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využije funkci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písmomalba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 vytvoření textu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použije u všech objektů funkci animace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přiloží dokument jako přílohu do mailu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Pracuji samostatně, v případě potřeby slušně požádám o radu.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Opakování učiva předešlé hodiny - vybraný žák předvede ostatním možnosti přechodu mezi snímky a doplnění zvukem.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žáka s využitím interaktivní tabule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 minut	Žáci si společně s vyučujícím připomenou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termím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písmomalba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který znají z textového editoru. Jeden žák předvede, jak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písmomalbu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vložit a upravit.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opakování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Vyučující vysvětlí žákům přiřazení animace a jejich změny.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Frontální práce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Podle promítnutých pokynů žáci doplňují své prezentace.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odešlou hotovou prezentaci mailem vyučujícímu. Pomáhají ostatním.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ve skupinách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vytvořené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sledování práce ve skupině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EFEC8-8286-4B76-9C84-32E6047D9A8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757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713973D-7ADB-4186-AC7F-47E9F6B12AF3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1F0A0FA-D2EE-4A74-ABF7-BB01E46A226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959211"/>
              </p:ext>
            </p:extLst>
          </p:nvPr>
        </p:nvGraphicFramePr>
        <p:xfrm>
          <a:off x="179512" y="5157191"/>
          <a:ext cx="8784976" cy="487680"/>
        </p:xfrm>
        <a:graphic>
          <a:graphicData uri="http://schemas.openxmlformats.org/drawingml/2006/table">
            <a:tbl>
              <a:tblPr/>
              <a:tblGrid>
                <a:gridCol w="8784976"/>
              </a:tblGrid>
              <a:tr h="199648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VY_32_INOVACE_E06/29 – </a:t>
                      </a:r>
                      <a:r>
                        <a:rPr lang="cs-CZ" sz="2600" b="1" dirty="0" err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OpenOffice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Impress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 -  animace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00140" y="260648"/>
            <a:ext cx="675531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prezentaci z minulé hodiny:</a:t>
            </a:r>
          </a:p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1.zkontroluj, zda máš panel nástrojů kreslení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(jestliže ne: Zobrazit – panely nástrojů - kreslení)</a:t>
            </a:r>
            <a:endParaRPr lang="cs-CZ" sz="24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2.Vyber </a:t>
            </a:r>
            <a:r>
              <a:rPr lang="cs-CZ" sz="2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Písmomalbu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vlož text – název vaší firmy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79" y="1988840"/>
            <a:ext cx="8333285" cy="4752528"/>
          </a:xfrm>
          <a:prstGeom prst="rect">
            <a:avLst/>
          </a:prstGeom>
          <a:noFill/>
          <a:ln w="41275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 rot="3040850">
            <a:off x="566585" y="1574376"/>
            <a:ext cx="860782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1782570">
            <a:off x="3091981" y="2683984"/>
            <a:ext cx="141767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3040850">
            <a:off x="506633" y="3147287"/>
            <a:ext cx="84690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9133589">
            <a:off x="4286645" y="5604182"/>
            <a:ext cx="1701084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9133589">
            <a:off x="6374877" y="5659156"/>
            <a:ext cx="1701084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8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424" y="5157192"/>
            <a:ext cx="9014072" cy="138499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Ke každému objektu (obrázku i textu) přiřaď animaci</a:t>
            </a:r>
          </a:p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Prezentace – Vlastní animace</a:t>
            </a:r>
          </a:p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označit objekt – přidat efekt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0" y="188640"/>
            <a:ext cx="8813978" cy="4824536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 rot="18300119">
            <a:off x="6762682" y="2238198"/>
            <a:ext cx="1362702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19292818">
            <a:off x="1374141" y="1299202"/>
            <a:ext cx="84690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816814">
            <a:off x="2852498" y="2384883"/>
            <a:ext cx="84690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9072747">
            <a:off x="1367162" y="582121"/>
            <a:ext cx="846908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9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animBg="1"/>
      <p:bldP spid="8" grpId="1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996952"/>
            <a:ext cx="4419600" cy="1600327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efekt,</a:t>
            </a:r>
            <a:br>
              <a:rPr lang="cs-CZ" sz="5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5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ulož a odešli mailem na:</a:t>
            </a:r>
            <a:endParaRPr lang="cs-CZ" sz="54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11688" y="5085184"/>
            <a:ext cx="590465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zsliban@centrum.cz</a:t>
            </a:r>
            <a:endParaRPr lang="cs-CZ" sz="4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72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68</TotalTime>
  <Words>81</Words>
  <Application>Microsoft Office PowerPoint</Application>
  <PresentationFormat>Předvádění na obrazovce (4:3)</PresentationFormat>
  <Paragraphs>65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Prezentace aplikace PowerPoint</vt:lpstr>
      <vt:lpstr>Prezentace aplikace PowerPoint</vt:lpstr>
      <vt:lpstr>Vyber efekt, ulož a odešli mailem na: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14</cp:revision>
  <dcterms:created xsi:type="dcterms:W3CDTF">2011-04-23T14:25:10Z</dcterms:created>
  <dcterms:modified xsi:type="dcterms:W3CDTF">2012-03-13T22:58:03Z</dcterms:modified>
</cp:coreProperties>
</file>