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7496" autoAdjust="0"/>
  </p:normalViewPr>
  <p:slideViewPr>
    <p:cSldViewPr>
      <p:cViewPr varScale="1">
        <p:scale>
          <a:sx n="48" d="100"/>
          <a:sy n="48" d="100"/>
        </p:scale>
        <p:origin x="-20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97B1E8-FFEB-4D34-B603-9D5863BC97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83F86-C60D-4105-A99D-DA743A71E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97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Čj. E 06/30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PŘÍPRAVA NA HODINU						Mgr. Petr Stránský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Předmět: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Informační a komunikační technologie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Ročník: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 ročník ZŠ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Délka vyuč. hodiny: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45´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Tematický celek: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Volba povolání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prezentační programy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Téma: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OpenOffice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Impress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časování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Pomůcky: 	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osobní počítače, program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Impress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internet, prezentace E 06_30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Cíle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Očekávané výstupy ŠVP: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Vytvoří jednoduchou prezentaci.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Rozvíjené kompetence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− vyjadřuje se tak, aby mu ostatní rozuměli, používá pro to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jednoznačná a výstižná pojmenování; staví souvislé a přehledné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věty a souvětí; pokud je to třeba, najde jiné výrazy, kterými ostatním lépe vysvětlí, co měl na mysli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ŘP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− rozpozná, v čem je problém, který řeší, podobný či obdobný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 dříve známými problémy, a určí, v čem se problémy liší a v čem se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shodují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Učivo dle ŠVP: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Tvorba prezentací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 (vzdělávací):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	uvádí příklady využití prezentace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zdůvodní svůj názor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použije u všech objektů funkci časování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								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	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 (postojové):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Svůj názor řeknu srozumitelně, používám vhodné výrazy.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Průběh hodiny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Evokace: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 minut	Žáci jmenují způsoby využití prezentací, které ovládá prezentující.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Řeší problém, kdy je vhodné využít spíš prezentaci, která probíhá bez zásahu prezentujícího. Jmenuje oblasti využití takovýchto prezentací.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diskuse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Uvědomění si: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 minut	Podle promítnutých pokynů žáci zkouší možnosti spouštění animace. 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samostatná práce na počítači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Vyučující předvádí způsob přiřazení časování. 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Frontální práce na interaktivní tabuli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Žáci přiřazují k objektům časování.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samostatná práce na počítači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Reflexe: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 minut	Vybraný žák předvede svojí prezentaci.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Vhodná metoda: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prezentace na interaktivní tabuli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Ověření výukových cílů: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Kognitivního:			pozorování mluveného projevu žáků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vytvořené prezentace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 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Afektivního:			diskuse žáků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		</a:t>
            </a:r>
          </a:p>
          <a:p>
            <a:r>
              <a:rPr lang="cs-CZ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cs-CZ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83F86-C60D-4105-A99D-DA743A71EB8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623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C15F9E-7A7F-4E4D-A5ED-5FF7D7FDF7D9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E7BB68-D547-465C-AED4-366B8ADA71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2" y="529305"/>
            <a:ext cx="8064896" cy="117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060763"/>
              </p:ext>
            </p:extLst>
          </p:nvPr>
        </p:nvGraphicFramePr>
        <p:xfrm>
          <a:off x="559412" y="2204864"/>
          <a:ext cx="8534400" cy="518160"/>
        </p:xfrm>
        <a:graphic>
          <a:graphicData uri="http://schemas.openxmlformats.org/drawingml/2006/table">
            <a:tbl>
              <a:tblPr/>
              <a:tblGrid>
                <a:gridCol w="8534400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Základní škola a Mateřská škola Libáň, okres Jičín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477275"/>
              </p:ext>
            </p:extLst>
          </p:nvPr>
        </p:nvGraphicFramePr>
        <p:xfrm>
          <a:off x="2816712" y="3140968"/>
          <a:ext cx="3550295" cy="518160"/>
        </p:xfrm>
        <a:graphic>
          <a:graphicData uri="http://schemas.openxmlformats.org/drawingml/2006/table">
            <a:tbl>
              <a:tblPr/>
              <a:tblGrid>
                <a:gridCol w="3550295"/>
              </a:tblGrid>
              <a:tr h="0">
                <a:tc>
                  <a:txBody>
                    <a:bodyPr/>
                    <a:lstStyle/>
                    <a:p>
                      <a:r>
                        <a:rPr lang="cs-CZ" sz="2800" b="1" dirty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Moderní škola 2010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66394"/>
              </p:ext>
            </p:extLst>
          </p:nvPr>
        </p:nvGraphicFramePr>
        <p:xfrm>
          <a:off x="107504" y="4869160"/>
          <a:ext cx="9217024" cy="487680"/>
        </p:xfrm>
        <a:graphic>
          <a:graphicData uri="http://schemas.openxmlformats.org/drawingml/2006/table">
            <a:tbl>
              <a:tblPr/>
              <a:tblGrid>
                <a:gridCol w="9217024"/>
              </a:tblGrid>
              <a:tr h="0">
                <a:tc>
                  <a:txBody>
                    <a:bodyPr/>
                    <a:lstStyle/>
                    <a:p>
                      <a:r>
                        <a:rPr lang="cs-CZ" sz="2600" b="1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VY_32_INOVACE_E06/30 – </a:t>
                      </a:r>
                      <a:r>
                        <a:rPr lang="cs-CZ" sz="2600" b="1" dirty="0" err="1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OpenOffice</a:t>
                      </a:r>
                      <a:r>
                        <a:rPr lang="cs-CZ" sz="2600" b="1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cs-CZ" sz="2600" b="1" dirty="0" err="1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Impress</a:t>
                      </a:r>
                      <a:r>
                        <a:rPr lang="cs-CZ" sz="2600" b="1" dirty="0" smtClean="0">
                          <a:solidFill>
                            <a:srgbClr val="000096"/>
                          </a:solidFill>
                          <a:effectLst/>
                          <a:latin typeface="Times New Roman"/>
                        </a:rPr>
                        <a:t> - časování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257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6586"/>
            <a:ext cx="2808312" cy="5962650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854633" y="4776209"/>
            <a:ext cx="31547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24500" cmpd="dbl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„S předchozím“</a:t>
            </a:r>
            <a:endParaRPr lang="cs-CZ" sz="3600" b="1" cap="none" spc="0" dirty="0">
              <a:ln w="24500" cmpd="dbl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87532" y="5711891"/>
            <a:ext cx="34229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24500" cmpd="dbl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„Po předchozím“</a:t>
            </a:r>
            <a:endParaRPr lang="cs-CZ" sz="3600" b="1" cap="none" spc="0" dirty="0">
              <a:ln w="24500" cmpd="dbl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31712" y="454544"/>
            <a:ext cx="6037230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 prezentaci z minulé hodiny</a:t>
            </a:r>
          </a:p>
          <a:p>
            <a:pPr algn="ctr"/>
            <a:r>
              <a:rPr lang="cs-CZ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vyzkoušej změnit spouštění</a:t>
            </a:r>
          </a:p>
          <a:p>
            <a:pPr algn="ctr"/>
            <a:r>
              <a:rPr lang="cs-CZ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</a:t>
            </a:r>
            <a:r>
              <a:rPr lang="cs-CZ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nimace</a:t>
            </a:r>
          </a:p>
          <a:p>
            <a:pPr algn="ctr"/>
            <a:r>
              <a:rPr lang="cs-CZ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(Prezentace – vlastní animace)</a:t>
            </a:r>
            <a:endParaRPr lang="cs-CZ" sz="32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024505" y="2852936"/>
            <a:ext cx="45111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24500" cmpd="dbl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„Při klepnutí“</a:t>
            </a:r>
          </a:p>
          <a:p>
            <a:pPr algn="ctr"/>
            <a:r>
              <a:rPr lang="cs-CZ" sz="3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</a:t>
            </a:r>
            <a:r>
              <a:rPr lang="cs-CZ" sz="3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pusť prezentaci F5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 </a:t>
            </a:r>
            <a:r>
              <a:rPr lang="cs-CZ" sz="3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sleduj změny</a:t>
            </a:r>
            <a:endParaRPr lang="cs-CZ" sz="3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333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51520" y="162506"/>
            <a:ext cx="8763541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U každého objektu vyzkoušej </a:t>
            </a:r>
            <a:r>
              <a:rPr lang="cs-CZ" sz="3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ČASOVÁNÍ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(pravé tlačítko na efekt)</a:t>
            </a:r>
          </a:p>
          <a:p>
            <a:pPr algn="ctr"/>
            <a:r>
              <a:rPr lang="cs-CZ" sz="3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Po předchozím – prodleva v sekundách</a:t>
            </a:r>
          </a:p>
          <a:p>
            <a:pPr algn="ctr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Spusť prezentaci a sleduj změny</a:t>
            </a:r>
            <a:endParaRPr lang="cs-CZ" sz="3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08" y="2470830"/>
            <a:ext cx="8048763" cy="4194093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7452320" y="3717032"/>
            <a:ext cx="484632" cy="1554472"/>
          </a:xfrm>
          <a:prstGeom prst="downArrow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57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66265" y="764704"/>
            <a:ext cx="8763541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Prezentaci ulož jako:</a:t>
            </a:r>
          </a:p>
          <a:p>
            <a:pPr algn="ctr"/>
            <a:r>
              <a:rPr lang="cs-CZ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„Název firmy – definitivní“</a:t>
            </a:r>
          </a:p>
          <a:p>
            <a:pPr algn="ctr"/>
            <a:r>
              <a:rPr lang="cs-CZ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 odešli jako přílohu na: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75656" y="4653136"/>
            <a:ext cx="6681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24500" cmpd="dbl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zsliban@centrum.cz</a:t>
            </a:r>
            <a:endParaRPr lang="cs-CZ" sz="5400" b="1" cap="none" spc="0" dirty="0">
              <a:ln w="24500" cmpd="dbl">
                <a:solidFill>
                  <a:schemeClr val="tx2">
                    <a:lumMod val="75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927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</TotalTime>
  <Words>98</Words>
  <Application>Microsoft Office PowerPoint</Application>
  <PresentationFormat>Předvádění na obrazovce (4:3)</PresentationFormat>
  <Paragraphs>79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 Stránský</dc:creator>
  <cp:lastModifiedBy>Petr Stránský</cp:lastModifiedBy>
  <cp:revision>12</cp:revision>
  <dcterms:created xsi:type="dcterms:W3CDTF">2011-04-23T15:30:45Z</dcterms:created>
  <dcterms:modified xsi:type="dcterms:W3CDTF">2012-03-13T23:05:52Z</dcterms:modified>
</cp:coreProperties>
</file>