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174" autoAdjust="0"/>
  </p:normalViewPr>
  <p:slideViewPr>
    <p:cSldViewPr>
      <p:cViewPr varScale="1">
        <p:scale>
          <a:sx n="38" d="100"/>
          <a:sy n="38" d="100"/>
        </p:scale>
        <p:origin x="-23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65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B4BCF-B559-47D2-8628-D682DE2A8D2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4CAAB-C82C-4620-B4E3-1828C36257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853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06/31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PowerPoint – seznámení s programem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PowerPoint, internet, prezentace E 06_31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vyhledává a třídí informace a na základě jejich pochopení,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propojení a systematizace je efektivně využívá v procesu učení,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tvůrčích činnostech a praktickém životě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samostatně pozoruje a získané výsledky porovnává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vyjadřuje se výstižně, souvisle a kultivovaně v písemném i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ústním projevu </a:t>
            </a:r>
          </a:p>
          <a:p>
            <a:pPr lvl="0"/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využívá informační a komunikační prostředky a technologie pro kvalitní a účinnou komunikaci s okolním světem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předvede svou prezentaci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vybaví si možnosti tvoření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porovná programy pro tvorbu prezentací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vkládá do prezentace objekty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Nestydím se předvést svojí prezentaci před třídou.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Vybraný žák představí ostatním svojí firmu s využitím prezentace vytvořených v minulých hodinách. Vyučující žáka klasifikuje.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žáků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 minut	Vyučující seznámí žáky s dalším programem na tvorbu prezentací od firmy Microsoft. Jmenuje jeho klady a zápory.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spojený s ukázkou programu PowerPoint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Vyučující seznámí žáky s možností vkládání obrázků a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klipártů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práce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Žáci tvoří své prezentace dle pokynů promítnutých na interaktivní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tabuli.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Žáci hodnotí PowerPoint a porovnávají oba programy na tvorbu prezentací.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mluveného projevu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předvedení vytvořené prezentace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C4CAAB-C82C-4620-B4E3-1828C36257A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200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930540"/>
              </p:ext>
            </p:extLst>
          </p:nvPr>
        </p:nvGraphicFramePr>
        <p:xfrm>
          <a:off x="848576" y="4869160"/>
          <a:ext cx="7775732" cy="487680"/>
        </p:xfrm>
        <a:graphic>
          <a:graphicData uri="http://schemas.openxmlformats.org/drawingml/2006/table">
            <a:tbl>
              <a:tblPr/>
              <a:tblGrid>
                <a:gridCol w="77757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VY_32_INOVACE_E06/31 – PowerPoint </a:t>
                      </a:r>
                      <a:r>
                        <a:rPr lang="cs-CZ" sz="2600" b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- vkládání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6160" y="116632"/>
            <a:ext cx="77716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Microsoft Office PowerPoint </a:t>
            </a:r>
            <a:endParaRPr lang="cs-CZ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180063" y="1196752"/>
            <a:ext cx="9576600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Na ploše vytvoř nový dokument</a:t>
            </a:r>
          </a:p>
          <a:p>
            <a:pPr algn="ctr"/>
            <a:r>
              <a:rPr lang="cs-CZ" sz="3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Prezentace aplikace Microsoft </a:t>
            </a:r>
            <a:r>
              <a:rPr lang="cs-CZ" sz="34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Powerpoint</a:t>
            </a:r>
            <a:endParaRPr lang="cs-CZ" sz="3400" b="1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69" y="2564903"/>
            <a:ext cx="9144551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4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Pojmenuj ho: jméno firmy - akční nabídka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-106944" y="3429000"/>
            <a:ext cx="936057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Otevři dokument a porovnej tento program s programem </a:t>
            </a:r>
            <a:r>
              <a:rPr lang="cs-CZ" sz="34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OpenOffice</a:t>
            </a:r>
            <a:r>
              <a:rPr lang="cs-CZ" sz="3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</a:t>
            </a:r>
            <a:r>
              <a:rPr lang="cs-CZ" sz="34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Impress</a:t>
            </a:r>
            <a:endParaRPr lang="cs-CZ" sz="3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4941168"/>
            <a:ext cx="9144551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Otevři záložky Soubor a vyzkoušej funkce</a:t>
            </a:r>
            <a:endParaRPr lang="cs-CZ" sz="3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428" y="5877272"/>
            <a:ext cx="9144551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Otevři záložku Domů – vlož a formátuj text</a:t>
            </a:r>
            <a:endParaRPr lang="cs-CZ" sz="3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4137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6160" y="33505"/>
            <a:ext cx="77716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Microsoft Office PowerPoint </a:t>
            </a:r>
            <a:endParaRPr lang="cs-CZ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702469"/>
            <a:ext cx="9072543" cy="61555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Otevři záložku Vložení:</a:t>
            </a:r>
          </a:p>
          <a:p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1.vlož logo vaší firmy</a:t>
            </a:r>
          </a:p>
          <a:p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2.vlož Klipart – </a:t>
            </a:r>
          </a:p>
          <a:p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využij možnosti vyhledávání </a:t>
            </a:r>
          </a:p>
          <a:p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klipartů z galerie Office</a:t>
            </a:r>
          </a:p>
          <a:p>
            <a:pPr marL="457200" indent="-457200">
              <a:buFontTx/>
              <a:buChar char="-"/>
            </a:pPr>
            <a:r>
              <a:rPr lang="cs-CZ" sz="3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</a:t>
            </a:r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adej téma hledání</a:t>
            </a:r>
          </a:p>
          <a:p>
            <a:pPr marL="457200" indent="-457200">
              <a:buFontTx/>
              <a:buChar char="-"/>
            </a:pPr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vyber typy médií</a:t>
            </a:r>
          </a:p>
          <a:p>
            <a:pPr marL="457200" indent="-457200">
              <a:buFontTx/>
              <a:buChar char="-"/>
            </a:pPr>
            <a:r>
              <a:rPr lang="cs-CZ" sz="3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</a:t>
            </a:r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likni na Hledat</a:t>
            </a:r>
          </a:p>
          <a:p>
            <a:pPr marL="457200" indent="-457200">
              <a:buFontTx/>
              <a:buChar char="-"/>
            </a:pPr>
            <a:r>
              <a:rPr lang="cs-CZ" sz="3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</a:t>
            </a:r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likni na obrázek</a:t>
            </a:r>
          </a:p>
          <a:p>
            <a:pPr marL="457200" indent="-457200">
              <a:buFontTx/>
              <a:buChar char="-"/>
            </a:pPr>
            <a:r>
              <a:rPr lang="cs-CZ" sz="3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</a:t>
            </a:r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yhledej další na webu</a:t>
            </a:r>
          </a:p>
          <a:p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  Office.com</a:t>
            </a:r>
            <a:endParaRPr lang="cs-CZ" sz="3400" b="1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02946"/>
            <a:ext cx="2700343" cy="5995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644008" y="2348880"/>
            <a:ext cx="2304256" cy="197516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004048" y="1602369"/>
            <a:ext cx="1728192" cy="215143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469555" y="1602369"/>
            <a:ext cx="4278909" cy="326178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Petr Stránský\AppData\Local\Microsoft\Windows\Temporary Internet Files\Content.IE5\JXTPS0YW\MC9003430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684" y="4077072"/>
            <a:ext cx="924920" cy="109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 flipV="1">
            <a:off x="4469555" y="4412178"/>
            <a:ext cx="3252816" cy="9610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491880" y="6381328"/>
            <a:ext cx="3960440" cy="14818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39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1" y="620688"/>
            <a:ext cx="77716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Microsoft Office PowerPoint </a:t>
            </a:r>
            <a:endParaRPr lang="cs-CZ" sz="44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3804" y="2132856"/>
            <a:ext cx="914455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Dokument ulož jako „Pokus“</a:t>
            </a:r>
          </a:p>
          <a:p>
            <a:pPr algn="ctr"/>
            <a:r>
              <a:rPr lang="cs-CZ" sz="4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(Soubor – Uložit jako – „pokus“)</a:t>
            </a:r>
            <a:endParaRPr lang="cs-CZ" sz="4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4195440"/>
            <a:ext cx="9144551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Odešli jako přílohu na:</a:t>
            </a:r>
          </a:p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zsliban@centrum.cz</a:t>
            </a:r>
            <a:endParaRPr lang="cs-CZ" sz="4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  <a:p>
            <a:pPr algn="ctr"/>
            <a:r>
              <a:rPr lang="cs-CZ" sz="4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(do předmětu napiš své jméno)</a:t>
            </a:r>
            <a:endParaRPr lang="cs-CZ" sz="4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565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42</TotalTime>
  <Words>139</Words>
  <Application>Microsoft Office PowerPoint</Application>
  <PresentationFormat>Předvádění na obrazovce (4:3)</PresentationFormat>
  <Paragraphs>89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10</cp:revision>
  <dcterms:created xsi:type="dcterms:W3CDTF">2011-04-24T08:03:19Z</dcterms:created>
  <dcterms:modified xsi:type="dcterms:W3CDTF">2012-03-13T23:07:36Z</dcterms:modified>
</cp:coreProperties>
</file>