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2575" autoAdjust="0"/>
  </p:normalViewPr>
  <p:slideViewPr>
    <p:cSldViewPr>
      <p:cViewPr varScale="1">
        <p:scale>
          <a:sx n="37" d="100"/>
          <a:sy n="37" d="100"/>
        </p:scale>
        <p:origin x="-231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5712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CE3094-6438-431D-BB6D-D5A17EE8E43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6839C3-4BAD-44DA-A70D-94D2D1DEF4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541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06/32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prezentační programy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Microsoft Office PowerPoint – návrh snímku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program PowerPoint, internet, prezentace E 06_32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jednoduchou prezentaci.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využívá znalosti a zkušenosti získané v jednotlivých  vzdělávacích oblastech v zájmu vlastního rozvoje i své přípravy na budoucnost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orientuje se v základních aktivitách potřebných k uskutečnění podnikatelského záměru a k jeho realizaci, rozvíjí své podnikatelské myšlení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S: -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přispívá k diskusi v malé skupině i k debatě celé třídy, chápe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potřebu efektivně spolupracovat s druhými při řešení daného úkolu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vyjadřuje se výstižně, souvisle a kultivovaně v písemném i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ústním projevu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Tvorba prezentací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předvede svou prezentaci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navrhne akční nabídku své firmy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posoudí vhodnost svých návrhů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použije různé návrhy snímků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	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Přemýšlím nad tím, jak zaujmout své potencionální zákazníky.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 minut	Další žák představí ostatním svojí firmu s využitím prezentace vytvořené v minulých hodinách. Vyučující žáka klasifikuje.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prezentace žáka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35 minut	Ve dvojicích navrhuje obsah akční nabídky své firmy. Hodnotí nápady svého spolužáka a porovná se svým řešením.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práce ve dvojicích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Vyučující předvede žákům možnosti návrhu snímku a jejich změny.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frontální práce na interaktivní tabuli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Žáci tvoří své prezentace dle pokynů promítnutých na interaktivní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tabuli.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 minut	Žáci diskutují o práci ve dvojici, o schopnosti dohodnout se na řešení.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prezentace představené žáky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pozorování práce ve dvojicích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vytvořené prezentace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výtvarné řešení akční nabídky</a:t>
            </a:r>
          </a:p>
          <a:p>
            <a:r>
              <a:rPr lang="cs-CZ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6839C3-4BAD-44DA-A70D-94D2D1DEF49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691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529305"/>
            <a:ext cx="8064896" cy="11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060763"/>
              </p:ext>
            </p:extLst>
          </p:nvPr>
        </p:nvGraphicFramePr>
        <p:xfrm>
          <a:off x="559412" y="2204864"/>
          <a:ext cx="8534400" cy="518160"/>
        </p:xfrm>
        <a:graphic>
          <a:graphicData uri="http://schemas.openxmlformats.org/drawingml/2006/table">
            <a:tbl>
              <a:tblPr/>
              <a:tblGrid>
                <a:gridCol w="85344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Základní škola a Mateřská škola Libáň, okres Jičín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3477275"/>
              </p:ext>
            </p:extLst>
          </p:nvPr>
        </p:nvGraphicFramePr>
        <p:xfrm>
          <a:off x="2816712" y="3140968"/>
          <a:ext cx="3550295" cy="518160"/>
        </p:xfrm>
        <a:graphic>
          <a:graphicData uri="http://schemas.openxmlformats.org/drawingml/2006/table">
            <a:tbl>
              <a:tblPr/>
              <a:tblGrid>
                <a:gridCol w="3550295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Moderní škola 2010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8272821"/>
              </p:ext>
            </p:extLst>
          </p:nvPr>
        </p:nvGraphicFramePr>
        <p:xfrm>
          <a:off x="444148" y="4869160"/>
          <a:ext cx="8295424" cy="487680"/>
        </p:xfrm>
        <a:graphic>
          <a:graphicData uri="http://schemas.openxmlformats.org/drawingml/2006/table">
            <a:tbl>
              <a:tblPr/>
              <a:tblGrid>
                <a:gridCol w="8295424"/>
              </a:tblGrid>
              <a:tr h="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VY_32_INOVACE_E06/32 – PowerPoint – návrh</a:t>
                      </a:r>
                      <a:r>
                        <a:rPr lang="cs-CZ" sz="2600" b="1" baseline="0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 snímku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257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7030" y="980728"/>
            <a:ext cx="709681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Otevři dokument Akční nabídka</a:t>
            </a:r>
          </a:p>
          <a:p>
            <a:r>
              <a:rPr lang="cs-CZ" sz="3600" b="1" dirty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</a:t>
            </a:r>
            <a:r>
              <a:rPr lang="cs-CZ" sz="36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minulé hodiny</a:t>
            </a:r>
            <a:endParaRPr lang="cs-CZ" sz="3600" b="1" dirty="0">
              <a:ln w="11430">
                <a:solidFill>
                  <a:schemeClr val="accent4">
                    <a:lumMod val="75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16575" y="2564904"/>
            <a:ext cx="569508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Vytvoř čtyři různé snímky</a:t>
            </a:r>
          </a:p>
          <a:p>
            <a:r>
              <a:rPr lang="cs-CZ" sz="36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Nový snímek</a:t>
            </a:r>
            <a:endParaRPr lang="cs-CZ" sz="3600" b="1" dirty="0">
              <a:ln w="11430">
                <a:solidFill>
                  <a:schemeClr val="accent4">
                    <a:lumMod val="75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10035" y="4112205"/>
            <a:ext cx="557966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Vyzkoušej Návrh snímku</a:t>
            </a:r>
            <a:endParaRPr lang="cs-CZ" sz="3600" b="1" dirty="0">
              <a:ln w="11430">
                <a:solidFill>
                  <a:schemeClr val="accent4">
                    <a:lumMod val="75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017518" cy="6552728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210035" y="5157192"/>
            <a:ext cx="581441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Změň rozložení snímku</a:t>
            </a:r>
          </a:p>
          <a:p>
            <a:r>
              <a:rPr lang="cs-CZ" sz="36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(pravé tlačítko – rozložení)</a:t>
            </a:r>
            <a:endParaRPr lang="cs-CZ" sz="3600" b="1" dirty="0">
              <a:ln w="11430">
                <a:solidFill>
                  <a:schemeClr val="accent4">
                    <a:lumMod val="75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1188272" y="1124744"/>
            <a:ext cx="1943568" cy="1728192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2052043" y="620688"/>
            <a:ext cx="4535213" cy="3590756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1188271" y="4365104"/>
            <a:ext cx="1727545" cy="1584176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2303272" y="155607"/>
            <a:ext cx="67778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PowerPoint – akční nabídka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92476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4373" y="2852936"/>
            <a:ext cx="8796781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Využij: 	</a:t>
            </a:r>
            <a:r>
              <a:rPr lang="cs-CZ" sz="4000" b="1" dirty="0" err="1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WordArt</a:t>
            </a:r>
            <a:endParaRPr lang="cs-CZ" sz="4000" b="1" dirty="0" smtClean="0">
              <a:ln w="11430">
                <a:solidFill>
                  <a:schemeClr val="accent4">
                    <a:lumMod val="75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40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		</a:t>
            </a:r>
            <a:r>
              <a:rPr lang="cs-CZ" sz="4000" b="1" dirty="0" err="1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SmartArt</a:t>
            </a:r>
            <a:endParaRPr lang="cs-CZ" sz="4000" b="1" dirty="0" smtClean="0">
              <a:ln w="11430">
                <a:solidFill>
                  <a:schemeClr val="accent4">
                    <a:lumMod val="75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sz="40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		Klipart</a:t>
            </a:r>
          </a:p>
          <a:p>
            <a:r>
              <a:rPr lang="cs-CZ" sz="40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		vaše logo</a:t>
            </a:r>
            <a:endParaRPr lang="cs-CZ" sz="4000" b="1" dirty="0">
              <a:ln w="11430">
                <a:solidFill>
                  <a:schemeClr val="accent4">
                    <a:lumMod val="75000"/>
                  </a:schemeClr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-4373" y="1124744"/>
            <a:ext cx="9416360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Vytvoř </a:t>
            </a:r>
            <a:r>
              <a:rPr lang="cs-CZ" sz="4400" b="1" dirty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akční </a:t>
            </a:r>
            <a:r>
              <a:rPr lang="cs-CZ" sz="44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nabídku, kde </a:t>
            </a:r>
          </a:p>
          <a:p>
            <a:r>
              <a:rPr lang="cs-CZ" sz="44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představíš nový produkt vaší firmy 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0" y="5589240"/>
            <a:ext cx="867737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1430">
                  <a:solidFill>
                    <a:schemeClr val="accent4">
                      <a:lumMod val="75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Ulož a odešli na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zsliban@centrum.cz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87624" y="186523"/>
            <a:ext cx="67778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PowerPoint – akční nabídka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822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</TotalTime>
  <Words>76</Words>
  <Application>Microsoft Office PowerPoint</Application>
  <PresentationFormat>Předvádění na obrazovce (4:3)</PresentationFormat>
  <Paragraphs>81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Exekutivní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 Stránský</dc:creator>
  <cp:lastModifiedBy>Petr Stránský</cp:lastModifiedBy>
  <cp:revision>8</cp:revision>
  <dcterms:created xsi:type="dcterms:W3CDTF">2011-04-24T08:55:39Z</dcterms:created>
  <dcterms:modified xsi:type="dcterms:W3CDTF">2012-03-13T23:08:57Z</dcterms:modified>
</cp:coreProperties>
</file>