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5311" autoAdjust="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A21604-0815-4B32-94CF-A0B367EC7DB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CB7B9C-AF5C-4332-8231-7B26DC2413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438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06/34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prezentační programy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Microsoft Office PowerPoint – animace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program PowerPoint, internet, prezentace E 06_34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jednoduchou prezentaci.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U: -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kriticky zhodnotí výsledky svého učení a diskutuje o nich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- samostatně zpracovává výpisky i práce rozsáhlejšího formátu a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 charakteru (reflexe, referáty, projekty) 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− vyslechne názor druhých až do konce, zdržuje se odsuzujících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komentářů, neposmívá 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 účinně se zapojuje do diskuse, obhajuje svůj názor a vhodně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argumentuje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Tvorba prezentací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předvede svou prezentaci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vlastními slovy popíše obsah prezentace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aplikuje různé animace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	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Vím, kdy bych mohl prezentace využít ve svém studiu.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 minut	Projekce vytvořených prezentací firem dalšími žáky. Ostatní porovnávají prezentaci s již klasifikovanými prezentacemi jiných žáků a navrhují hodnocení. Zkoušený žák obhajuje svou práci. Učitel prezentaci klasifikuje.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prezentace žáka, hodnocení, diskuse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30 minut	Na interaktivní tabuli vyučující předvede možnosti přiřazení animací k jednotlivým objektům.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frontální práce na interaktivní tabuli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Žáci dle pokynů promítnutých na interaktivní tabuli přiřazují animace k objektům.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 minut	Děti diskutují o tom, kde je možné prezentace využít při vyučování a studiu žáků.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mluvený projev při prezentaci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vytvořené prezentace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mluvený projev diskusi v závěru hodiny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CB7B9C-AF5C-4332-8231-7B26DC24133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071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529305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060763"/>
              </p:ext>
            </p:extLst>
          </p:nvPr>
        </p:nvGraphicFramePr>
        <p:xfrm>
          <a:off x="559412" y="220486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477275"/>
              </p:ext>
            </p:extLst>
          </p:nvPr>
        </p:nvGraphicFramePr>
        <p:xfrm>
          <a:off x="2816712" y="3140968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9084218"/>
              </p:ext>
            </p:extLst>
          </p:nvPr>
        </p:nvGraphicFramePr>
        <p:xfrm>
          <a:off x="848576" y="4869160"/>
          <a:ext cx="7775732" cy="487680"/>
        </p:xfrm>
        <a:graphic>
          <a:graphicData uri="http://schemas.openxmlformats.org/drawingml/2006/table">
            <a:tbl>
              <a:tblPr/>
              <a:tblGrid>
                <a:gridCol w="7775732"/>
              </a:tblGrid>
              <a:tr h="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VY_32_INOVACE_E06/34 – PowerPoint </a:t>
                      </a:r>
                      <a:r>
                        <a:rPr lang="cs-CZ" sz="2600" b="1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- animace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257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116632"/>
            <a:ext cx="616386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PowerPoint - animace</a:t>
            </a:r>
            <a:endParaRPr lang="cs-CZ" sz="4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0732" y="868041"/>
            <a:ext cx="677300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Otevři dokument „akční nabídka“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2309" y="1628800"/>
            <a:ext cx="8928992" cy="95410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Ke každému objektu přidej animaci </a:t>
            </a:r>
          </a:p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(OZNAČ DOKUMENT -animace –PŘIDAT ANIMACI)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82559" y="2740635"/>
            <a:ext cx="5365571" cy="95410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 ZÁLOŽCE ANIMACE OTEVŘI </a:t>
            </a:r>
          </a:p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PODOKNO ANIMACÍ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440" y="3933056"/>
            <a:ext cx="8928992" cy="181588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Klikni pravým tlačítkem na řádek animace (vpravo) </a:t>
            </a:r>
          </a:p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ZMĚŇ SPUSTIT: PO KLIKNUTÍ, S PŘEDCHOZÍM, </a:t>
            </a:r>
          </a:p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 PŘEDCHOZÍM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2309" y="6021288"/>
            <a:ext cx="8928992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SPUSŤ PREZENTACI F5 A SLEDUJ ZMĚNY, ULOŽ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84611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anima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animace</Template>
  <TotalTime>2</TotalTime>
  <Words>82</Words>
  <Application>Microsoft Office PowerPoint</Application>
  <PresentationFormat>Předvádění na obrazovce (4:3)</PresentationFormat>
  <Paragraphs>70</Paragraphs>
  <Slides>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PowerPoint animace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 Stránský</dc:creator>
  <cp:lastModifiedBy>Petr Stránský</cp:lastModifiedBy>
  <cp:revision>5</cp:revision>
  <dcterms:created xsi:type="dcterms:W3CDTF">2011-04-24T14:59:08Z</dcterms:created>
  <dcterms:modified xsi:type="dcterms:W3CDTF">2012-03-13T23:23:22Z</dcterms:modified>
</cp:coreProperties>
</file>