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notesMasterIdLst>
    <p:notesMasterId r:id="rId5"/>
  </p:notesMasterIdLst>
  <p:sldIdLst>
    <p:sldId id="259" r:id="rId2"/>
    <p:sldId id="257" r:id="rId3"/>
    <p:sldId id="258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32B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52931" autoAdjust="0"/>
  </p:normalViewPr>
  <p:slideViewPr>
    <p:cSldViewPr>
      <p:cViewPr varScale="1">
        <p:scale>
          <a:sx n="37" d="100"/>
          <a:sy n="37" d="100"/>
        </p:scale>
        <p:origin x="-231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6648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DA36AA-7476-433B-A538-79E0CB0F442D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F2012-3E59-4CBD-A336-9A33B32329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92731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Čj. E 06/35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PŘÍPRAVA NA HODINU						Mgr. Petr Stránský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Předmět: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Informační a komunikační technologie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Ročník: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7. ročník ZŠ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Délka vyuč. hodiny: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45´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Tematický celek:		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Volba povolání</a:t>
            </a:r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prezentační programy</a:t>
            </a:r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Téma:		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Microsoft Office PowerPoint – časování, převod do jiných formátů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Pomůcky: 			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osobní počítače, program PowerPoint, internet, prezentace E 06_30, 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prezentace E 06_35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1. Cíle hodiny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Očekávané výstupy ŠVP:	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Vytvoří jednoduchou prezentaci. 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Rozvíjené kompetence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	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U: -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aktivně využívá poznatky a dovednosti nabyté v určitém 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 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předmětu i v jiných předmětech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− vysvětlí a uvede příklady, jak se může konkrétní učivo, 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 informace nebo dovednost z výuky hodit v jeho osobním   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 životě, popř. v dalším studiu nebo v různých zaměstnáních 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</a:t>
            </a:r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K: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využívá informační a komunikační prostředky a technologie 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                                                  pro kvalitní a účinnou komunikaci s okolním světem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Učivo dle ŠVP:		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Tvorba prezentací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Kognitivní (vzdělávací):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	vybaví si učivo z předešlých hodin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předvede způsob časování v programu </a:t>
            </a:r>
            <a:r>
              <a:rPr lang="cs-CZ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OpenOffice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Impress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přiřadí k objektům časování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převede prezentaci do jiných formátů 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								 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		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Afektivní (postojové):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Uvědomuji si, proč se učíme tvořit prezentace.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 Průběh hodiny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Evokace: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15 minut	Žáci si společně s vyučujícím zopakují možnosti spouštění prezentací (ovládání prezentujícím  nebo bez zásahu prezentujícího), uvádějí příklady využití obou způsobů v praxi.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Vhodná metoda: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diskuse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 interaktivní tabuli vyučující zopakuje způsob časování v programu </a:t>
            </a:r>
            <a:r>
              <a:rPr lang="cs-CZ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OpenOffice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Impress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 využitím prezentace E 06_30.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Vhodná metoda: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práce na interaktivní tabuli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Uvědomění si: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25 minut	Vyučující seznámí žáky se způsobem časování v programu PowerPoint. 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Vhodná metoda: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frontální práce na interaktivní tabuli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Podle pokynů na interaktivní tabuli žáci zkouší časování svých prezentací. 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</a:t>
            </a:r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Vhodná metoda: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samostatná práce na počítači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Vyučující upozorní žáky na možnost převodu prezentace do jiných formátů – především PDF, JPEG a především jako předváděcí aplikace </a:t>
            </a:r>
            <a:r>
              <a:rPr lang="cs-CZ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MicrosoftOffice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Doplní ukázkou na interaktivní tabuli. Žáci své prezentace převedou do předváděcí aplikace.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Vhodná metoda: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frontální práce na interaktivní tabuli, samostatná 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práce na počítačích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Reflexe: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5 minut	Žáci své prezentace odesílají mailem vyučujícímu a diskutují 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 využití prezentačních programů.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Vhodná metoda: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práce s internetem, diskuse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Ověření výukových cílů: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Kognitivního:			mluvený projev při opakování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vytvořené prezentace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Afektivního:			mluvený projev diskusi v závěru hodiny</a:t>
            </a:r>
          </a:p>
          <a:p>
            <a:r>
              <a:rPr lang="cs-CZ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F2012-3E59-4CBD-A336-9A33B323295B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99079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á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9C0F8-ADC1-4EE6-9A3F-66243517CA85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03E55A7-A2D8-4F44-A9C8-E806FEB51A5D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blinds dir="vert"/>
        <p:sndAc>
          <p:stSnd>
            <p:snd r:embed="rId1" name="chimes.wav"/>
          </p:stSnd>
        </p:sndAc>
      </p:transition>
    </mc:Choice>
    <mc:Fallback xmlns="">
      <p:transition spd="slow">
        <p:blinds dir="vert"/>
        <p:sndAc>
          <p:stSnd>
            <p:snd r:embed="rId3" name="chimes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489C0F8-ADC1-4EE6-9A3F-66243517CA85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403E55A7-A2D8-4F44-A9C8-E806FEB51A5D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blinds dir="vert"/>
        <p:sndAc>
          <p:stSnd>
            <p:snd r:embed="rId1" name="chimes.wav"/>
          </p:stSnd>
        </p:sndAc>
      </p:transition>
    </mc:Choice>
    <mc:Fallback xmlns="">
      <p:transition spd="slow">
        <p:blinds dir="vert"/>
        <p:sndAc>
          <p:stSnd>
            <p:snd r:embed="rId3" name="chimes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9C0F8-ADC1-4EE6-9A3F-66243517CA85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E55A7-A2D8-4F44-A9C8-E806FEB51A5D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7" name="Přímá spojnice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blinds dir="vert"/>
        <p:sndAc>
          <p:stSnd>
            <p:snd r:embed="rId1" name="chimes.wav"/>
          </p:stSnd>
        </p:sndAc>
      </p:transition>
    </mc:Choice>
    <mc:Fallback xmlns="">
      <p:transition spd="slow">
        <p:blinds dir="vert"/>
        <p:sndAc>
          <p:stSnd>
            <p:snd r:embed="rId3" name="chimes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9C0F8-ADC1-4EE6-9A3F-66243517CA85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E55A7-A2D8-4F44-A9C8-E806FEB51A5D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blinds dir="vert"/>
        <p:sndAc>
          <p:stSnd>
            <p:snd r:embed="rId1" name="chimes.wav"/>
          </p:stSnd>
        </p:sndAc>
      </p:transition>
    </mc:Choice>
    <mc:Fallback xmlns="">
      <p:transition spd="slow">
        <p:blinds dir="vert"/>
        <p:sndAc>
          <p:stSnd>
            <p:snd r:embed="rId3" name="chimes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E55A7-A2D8-4F44-A9C8-E806FEB51A5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9C0F8-ADC1-4EE6-9A3F-66243517CA85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10" name="Přímá spojnice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blinds dir="vert"/>
        <p:sndAc>
          <p:stSnd>
            <p:snd r:embed="rId1" name="chimes.wav"/>
          </p:stSnd>
        </p:sndAc>
      </p:transition>
    </mc:Choice>
    <mc:Fallback xmlns="">
      <p:transition spd="slow">
        <p:blinds dir="vert"/>
        <p:sndAc>
          <p:stSnd>
            <p:snd r:embed="rId3" name="chimes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9C0F8-ADC1-4EE6-9A3F-66243517CA85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E55A7-A2D8-4F44-A9C8-E806FEB51A5D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blinds dir="vert"/>
        <p:sndAc>
          <p:stSnd>
            <p:snd r:embed="rId1" name="chimes.wav"/>
          </p:stSnd>
        </p:sndAc>
      </p:transition>
    </mc:Choice>
    <mc:Fallback xmlns="">
      <p:transition spd="slow">
        <p:blinds dir="vert"/>
        <p:sndAc>
          <p:stSnd>
            <p:snd r:embed="rId3" name="chimes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9C0F8-ADC1-4EE6-9A3F-66243517CA85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E55A7-A2D8-4F44-A9C8-E806FEB51A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blinds dir="vert"/>
        <p:sndAc>
          <p:stSnd>
            <p:snd r:embed="rId1" name="chimes.wav"/>
          </p:stSnd>
        </p:sndAc>
      </p:transition>
    </mc:Choice>
    <mc:Fallback xmlns="">
      <p:transition spd="slow">
        <p:blinds dir="vert"/>
        <p:sndAc>
          <p:stSnd>
            <p:snd r:embed="rId3" name="chimes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489C0F8-ADC1-4EE6-9A3F-66243517CA85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03E55A7-A2D8-4F44-A9C8-E806FEB51A5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blinds dir="vert"/>
        <p:sndAc>
          <p:stSnd>
            <p:snd r:embed="rId1" name="chimes.wav"/>
          </p:stSnd>
        </p:sndAc>
      </p:transition>
    </mc:Choice>
    <mc:Fallback xmlns="">
      <p:transition spd="slow">
        <p:blinds dir="vert"/>
        <p:sndAc>
          <p:stSnd>
            <p:snd r:embed="rId3" name="chimes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9C0F8-ADC1-4EE6-9A3F-66243517CA85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03E55A7-A2D8-4F44-A9C8-E806FEB51A5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blinds dir="vert"/>
        <p:sndAc>
          <p:stSnd>
            <p:snd r:embed="rId1" name="chimes.wav"/>
          </p:stSnd>
        </p:sndAc>
      </p:transition>
    </mc:Choice>
    <mc:Fallback xmlns="">
      <p:transition spd="slow">
        <p:blinds dir="vert"/>
        <p:sndAc>
          <p:stSnd>
            <p:snd r:embed="rId3" name="chimes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9C0F8-ADC1-4EE6-9A3F-66243517CA85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E55A7-A2D8-4F44-A9C8-E806FEB51A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blinds dir="vert"/>
        <p:sndAc>
          <p:stSnd>
            <p:snd r:embed="rId1" name="chimes.wav"/>
          </p:stSnd>
        </p:sndAc>
      </p:transition>
    </mc:Choice>
    <mc:Fallback xmlns="">
      <p:transition spd="slow">
        <p:blinds dir="vert"/>
        <p:sndAc>
          <p:stSnd>
            <p:snd r:embed="rId3" name="chimes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9C0F8-ADC1-4EE6-9A3F-66243517CA85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E55A7-A2D8-4F44-A9C8-E806FEB51A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blinds dir="vert"/>
        <p:sndAc>
          <p:stSnd>
            <p:snd r:embed="rId1" name="chimes.wav"/>
          </p:stSnd>
        </p:sndAc>
      </p:transition>
    </mc:Choice>
    <mc:Fallback xmlns="">
      <p:transition spd="slow">
        <p:blinds dir="vert"/>
        <p:sndAc>
          <p:stSnd>
            <p:snd r:embed="rId3" name="chimes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489C0F8-ADC1-4EE6-9A3F-66243517CA85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403E55A7-A2D8-4F44-A9C8-E806FEB51A5D}" type="slidenum">
              <a:rPr lang="cs-CZ" smtClean="0"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:blinds dir="vert"/>
        <p:sndAc>
          <p:stSnd>
            <p:snd r:embed="rId13" name="chimes.wav"/>
          </p:stSnd>
        </p:sndAc>
      </p:transition>
    </mc:Choice>
    <mc:Fallback xmlns="">
      <p:transition spd="slow">
        <p:blinds dir="vert"/>
        <p:sndAc>
          <p:stSnd>
            <p:snd r:embed="rId14" name="chimes.wav"/>
          </p:stSnd>
        </p:sndAc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ailto:zsliban@centrum.cz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412" y="529305"/>
            <a:ext cx="8064896" cy="1171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6060763"/>
              </p:ext>
            </p:extLst>
          </p:nvPr>
        </p:nvGraphicFramePr>
        <p:xfrm>
          <a:off x="559412" y="2204864"/>
          <a:ext cx="8534400" cy="518160"/>
        </p:xfrm>
        <a:graphic>
          <a:graphicData uri="http://schemas.openxmlformats.org/drawingml/2006/table">
            <a:tbl>
              <a:tblPr/>
              <a:tblGrid>
                <a:gridCol w="8534400"/>
              </a:tblGrid>
              <a:tr h="0">
                <a:tc>
                  <a:txBody>
                    <a:bodyPr/>
                    <a:lstStyle/>
                    <a:p>
                      <a:r>
                        <a:rPr lang="cs-CZ" sz="2800" b="1" dirty="0">
                          <a:solidFill>
                            <a:srgbClr val="000096"/>
                          </a:solidFill>
                          <a:effectLst/>
                          <a:latin typeface="Times New Roman"/>
                        </a:rPr>
                        <a:t>Základní škola a Mateřská škola Libáň, okres Jičín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3477275"/>
              </p:ext>
            </p:extLst>
          </p:nvPr>
        </p:nvGraphicFramePr>
        <p:xfrm>
          <a:off x="2816712" y="3140968"/>
          <a:ext cx="3550295" cy="518160"/>
        </p:xfrm>
        <a:graphic>
          <a:graphicData uri="http://schemas.openxmlformats.org/drawingml/2006/table">
            <a:tbl>
              <a:tblPr/>
              <a:tblGrid>
                <a:gridCol w="3550295"/>
              </a:tblGrid>
              <a:tr h="0">
                <a:tc>
                  <a:txBody>
                    <a:bodyPr/>
                    <a:lstStyle/>
                    <a:p>
                      <a:r>
                        <a:rPr lang="cs-CZ" sz="2800" b="1" dirty="0">
                          <a:solidFill>
                            <a:srgbClr val="000096"/>
                          </a:solidFill>
                          <a:effectLst/>
                          <a:latin typeface="Times New Roman"/>
                        </a:rPr>
                        <a:t>Moderní škola 2010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5028883"/>
              </p:ext>
            </p:extLst>
          </p:nvPr>
        </p:nvGraphicFramePr>
        <p:xfrm>
          <a:off x="848576" y="4869160"/>
          <a:ext cx="7775732" cy="487680"/>
        </p:xfrm>
        <a:graphic>
          <a:graphicData uri="http://schemas.openxmlformats.org/drawingml/2006/table">
            <a:tbl>
              <a:tblPr/>
              <a:tblGrid>
                <a:gridCol w="7775732"/>
              </a:tblGrid>
              <a:tr h="0">
                <a:tc>
                  <a:txBody>
                    <a:bodyPr/>
                    <a:lstStyle/>
                    <a:p>
                      <a:r>
                        <a:rPr lang="cs-CZ" sz="2600" b="1" smtClean="0">
                          <a:solidFill>
                            <a:srgbClr val="000096"/>
                          </a:solidFill>
                          <a:effectLst/>
                          <a:latin typeface="Times New Roman"/>
                        </a:rPr>
                        <a:t>VY_32_INOVACE_E06/35 – PowerPoint - časování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2572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blinds dir="vert"/>
        <p:sndAc>
          <p:stSnd>
            <p:snd r:embed="rId3" name="chimes.wav"/>
          </p:stSnd>
        </p:sndAc>
      </p:transition>
    </mc:Choice>
    <mc:Fallback xmlns="">
      <p:transition spd="slow">
        <p:blinds dir="vert"/>
        <p:sndAc>
          <p:stSnd>
            <p:snd r:embed="rId5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577194" y="188640"/>
            <a:ext cx="624882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PowerPoint - časování</a:t>
            </a:r>
            <a:endParaRPr lang="cs-CZ" sz="4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04086" y="974461"/>
            <a:ext cx="7353488" cy="55399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otevři prezentaci akční nabídka 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1257073" y="1628800"/>
            <a:ext cx="6362960" cy="101566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U každého objektu musí být </a:t>
            </a:r>
          </a:p>
          <a:p>
            <a:pPr algn="ctr"/>
            <a:r>
              <a:rPr lang="cs-CZ" sz="3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Animace „Po kliknutí“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334" y="2780928"/>
            <a:ext cx="7684740" cy="3893209"/>
          </a:xfrm>
          <a:prstGeom prst="rect">
            <a:avLst/>
          </a:prstGeom>
          <a:noFill/>
          <a:ln w="38100">
            <a:solidFill>
              <a:schemeClr val="tx2">
                <a:lumMod val="2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Přímá spojnice se šipkou 2"/>
          <p:cNvCxnSpPr/>
          <p:nvPr/>
        </p:nvCxnSpPr>
        <p:spPr>
          <a:xfrm>
            <a:off x="4701607" y="2644463"/>
            <a:ext cx="2246657" cy="1720641"/>
          </a:xfrm>
          <a:prstGeom prst="straightConnector1">
            <a:avLst/>
          </a:prstGeom>
          <a:ln w="38100">
            <a:solidFill>
              <a:srgbClr val="D32BA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4701607" y="2644463"/>
            <a:ext cx="1526577" cy="424497"/>
          </a:xfrm>
          <a:prstGeom prst="straightConnector1">
            <a:avLst/>
          </a:prstGeom>
          <a:ln w="38100">
            <a:solidFill>
              <a:srgbClr val="D32BA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6289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blinds dir="vert"/>
        <p:sndAc>
          <p:stSnd>
            <p:snd r:embed="rId2" name="chimes.wav"/>
          </p:stSnd>
        </p:sndAc>
      </p:transition>
    </mc:Choice>
    <mc:Fallback xmlns="">
      <p:transition spd="slow">
        <p:blinds dir="vert"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565832" y="211287"/>
            <a:ext cx="624882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PowerPoint - časování</a:t>
            </a:r>
            <a:endParaRPr lang="cs-CZ" sz="4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327697" y="1772816"/>
            <a:ext cx="6823919" cy="55399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Klikni na „vyzkoušet časování“</a:t>
            </a:r>
          </a:p>
        </p:txBody>
      </p:sp>
      <p:sp>
        <p:nvSpPr>
          <p:cNvPr id="7" name="Obdélník 6"/>
          <p:cNvSpPr/>
          <p:nvPr/>
        </p:nvSpPr>
        <p:spPr>
          <a:xfrm>
            <a:off x="2013647" y="980728"/>
            <a:ext cx="5033173" cy="55399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Klikni na „prezentace“</a:t>
            </a:r>
            <a:endParaRPr lang="cs-CZ" sz="3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79512" y="2492896"/>
            <a:ext cx="8701444" cy="101566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V levém horním rohu pomocí tlačítek </a:t>
            </a:r>
          </a:p>
          <a:p>
            <a:pPr algn="ctr"/>
            <a:r>
              <a:rPr lang="cs-CZ" sz="3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Vyzkoušej časování animace</a:t>
            </a:r>
            <a:endParaRPr lang="cs-CZ" sz="3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059832" y="3645024"/>
            <a:ext cx="3260828" cy="55399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Časování ulož</a:t>
            </a:r>
            <a:endParaRPr lang="cs-CZ" sz="3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95409" y="4365104"/>
            <a:ext cx="8374408" cy="101566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Dokument ulož jako „předváděcí sešit </a:t>
            </a:r>
          </a:p>
          <a:p>
            <a:pPr algn="ctr"/>
            <a:r>
              <a:rPr lang="cs-CZ" sz="3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 podporou maker“ !</a:t>
            </a:r>
            <a:endParaRPr lang="cs-CZ" sz="3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187624" y="5517232"/>
            <a:ext cx="7200800" cy="101566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Odešli na </a:t>
            </a:r>
            <a:r>
              <a:rPr lang="cs-CZ" sz="3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hlinkClick r:id="rId3"/>
              </a:rPr>
              <a:t>zsliban</a:t>
            </a:r>
            <a:r>
              <a:rPr lang="cs-CZ" sz="3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hlinkClick r:id="rId3"/>
              </a:rPr>
              <a:t>@centrum.</a:t>
            </a:r>
            <a:r>
              <a:rPr lang="cs-CZ" sz="3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hlinkClick r:id="rId3"/>
              </a:rPr>
              <a:t>cz</a:t>
            </a:r>
            <a:endParaRPr lang="cs-CZ" sz="30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cs-CZ" sz="3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Do Předmětu dopiš své příjmení</a:t>
            </a:r>
            <a:endParaRPr lang="cs-CZ" sz="3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22895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blinds dir="vert"/>
        <p:sndAc>
          <p:stSnd>
            <p:snd r:embed="rId2" name="chimes.wav"/>
          </p:stSnd>
        </p:sndAc>
      </p:transition>
    </mc:Choice>
    <mc:Fallback xmlns="">
      <p:transition spd="slow">
        <p:blinds dir="vert"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19</TotalTime>
  <Words>86</Words>
  <Application>Microsoft Office PowerPoint</Application>
  <PresentationFormat>Předvádění na obrazovce (4:3)</PresentationFormat>
  <Paragraphs>85</Paragraphs>
  <Slides>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Papír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 Stránský</dc:creator>
  <cp:lastModifiedBy>Petr Stránský</cp:lastModifiedBy>
  <cp:revision>7</cp:revision>
  <dcterms:created xsi:type="dcterms:W3CDTF">2011-04-24T10:05:47Z</dcterms:created>
  <dcterms:modified xsi:type="dcterms:W3CDTF">2012-03-13T23:25:06Z</dcterms:modified>
</cp:coreProperties>
</file>