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5471" autoAdjust="0"/>
  </p:normalViewPr>
  <p:slideViewPr>
    <p:cSldViewPr>
      <p:cViewPr varScale="1">
        <p:scale>
          <a:sx n="31" d="100"/>
          <a:sy n="31" d="100"/>
        </p:scale>
        <p:origin x="-249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487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20A9CF-9666-4D3C-90AB-75332C716E9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09518D-5579-460C-9338-6969026496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953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06/38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textové editory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Word –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WordArt,SmartArt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Word, internet, prezentace E 06_38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dokument v programu Word – akční nabídku.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S: -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přispívá k diskusi v malé skupině i k debatě celé třídy, chápe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potřebu efektivně spolupracovat s druhými při řešení daného úkolu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znalosti a zkušenosti získané v jednotlivých  vzdělávacích oblastech v zájmu vlastního rozvoje i své přípravy na budoucnost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orientuje se v základních aktivitách potřebných k uskutečnění podnikatelského záměru a k jeho realizaci, rozvíjí své podnikatelské myšlení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vyjadřuje se výstižně, souvisle a kultivovaně v písemném i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ústním projevu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textového dokumentu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vytvoří textový dokument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porovná textové editory Microsoft Office Word a PowerPoint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Writer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použije funkci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SmartArt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WordArt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upraví stránku dokumentu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vloží soubor a klipart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Jsem kreativní – všímám si také estetické stránky dokumentu.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Žáci připomenou, jakou akční nabídku své firmy tvořili v prezentaci PowerPoint.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rozhovor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 minut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vytváří podle pokynů na interaktivní tabuli nový dokument Word. Porovnávají prostředí tohoto programu s textovým editorem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jemnují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shodné i rozdílné funkce.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počítači, 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Žáci podle promítnutých pokynů tvoří akční nabídku své firmy, využívají funkci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SmartArt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WordArt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vkládání obrázků a klipartů.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počítačích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	Děti hodnotí program Microsoft Office Word, porovnávají způsob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práce s prací v textovém editoru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diskuse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vytvořený dokument – akční nabídka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sledování samostatné práce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vytvořený dokument – akční nabídka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09518D-5579-460C-9338-6969026496D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293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4412049"/>
              </p:ext>
            </p:extLst>
          </p:nvPr>
        </p:nvGraphicFramePr>
        <p:xfrm>
          <a:off x="179512" y="4869160"/>
          <a:ext cx="9145016" cy="487680"/>
        </p:xfrm>
        <a:graphic>
          <a:graphicData uri="http://schemas.openxmlformats.org/drawingml/2006/table">
            <a:tbl>
              <a:tblPr/>
              <a:tblGrid>
                <a:gridCol w="914501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VY_32_INOVACE_E06/38 – Word – </a:t>
                      </a:r>
                      <a:r>
                        <a:rPr lang="cs-CZ" sz="2600" b="1" dirty="0" err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WordArt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, </a:t>
                      </a:r>
                      <a:r>
                        <a:rPr lang="cs-CZ" sz="2600" b="1" dirty="0" err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SmartArt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9252" y="0"/>
            <a:ext cx="79768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Microsoft Office - WORD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256753" y="1124744"/>
            <a:ext cx="980887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Vytvoř nový textový dokument -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dokument aplikace Microsoft Word „akční nabídka“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4444" y="2420888"/>
            <a:ext cx="858440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r>
              <a:rPr lang="cs-CZ" sz="3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Otevři dokument, porovnej prostředí a funkce </a:t>
            </a: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Wordu s programem Open Office </a:t>
            </a:r>
            <a:r>
              <a:rPr lang="cs-CZ" sz="2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Writer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193776" y="3789040"/>
            <a:ext cx="952084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Zaměř se na funkci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SmartArt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vyzkoušej možnosti</a:t>
            </a: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(vložení – </a:t>
            </a:r>
            <a:r>
              <a:rPr lang="cs-CZ" sz="2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SmartArt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- změny barev, prostorový efekt…)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2107" y="5085184"/>
            <a:ext cx="8415509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4. Vyzkoušej funkci </a:t>
            </a:r>
            <a:r>
              <a:rPr lang="cs-CZ" sz="2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WordArt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podobné možnosti</a:t>
            </a:r>
          </a:p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jako PÍSMOMALBA  ve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Writeru</a:t>
            </a:r>
            <a:endParaRPr lang="cs-CZ" sz="2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(barva písma, stín, prostorové efekty…)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9251" y="0"/>
            <a:ext cx="79768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Microsoft Office - WORD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35057"/>
            <a:ext cx="8892480" cy="477053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Vytvoř „akční nabídku“ své firmy 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Uprav okraje na 0,5 cm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Orientace stránky – na šířku</a:t>
            </a:r>
          </a:p>
          <a:p>
            <a:pPr algn="ctr"/>
            <a:endParaRPr lang="cs-CZ" sz="2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Využij: 		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WordArt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	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SmartArt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	vaše logo</a:t>
            </a:r>
          </a:p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	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obrázek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4439" y="5783035"/>
            <a:ext cx="83712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Odešli jako přílohu na </a:t>
            </a:r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zsliban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@centrum.</a:t>
            </a:r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cz</a:t>
            </a:r>
            <a:endParaRPr lang="cs-CZ" sz="3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  <p:bldP spid="4" grpId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178</TotalTime>
  <Words>131</Words>
  <Application>Microsoft Office PowerPoint</Application>
  <PresentationFormat>Předvádění na obrazovce (4:3)</PresentationFormat>
  <Paragraphs>79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Stránský</dc:creator>
  <cp:lastModifiedBy>Petr Stránský</cp:lastModifiedBy>
  <cp:revision>27</cp:revision>
  <dcterms:modified xsi:type="dcterms:W3CDTF">2012-03-13T23:30:46Z</dcterms:modified>
</cp:coreProperties>
</file>