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8" r:id="rId2"/>
    <p:sldId id="259" r:id="rId3"/>
    <p:sldId id="256" r:id="rId4"/>
    <p:sldId id="25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13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0036" autoAdjust="0"/>
  </p:normalViewPr>
  <p:slideViewPr>
    <p:cSldViewPr>
      <p:cViewPr>
        <p:scale>
          <a:sx n="70" d="100"/>
          <a:sy n="70" d="100"/>
        </p:scale>
        <p:origin x="-1386" y="8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685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A204D1-C041-47B2-95C1-AF3C7F1FBC7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3BC8C0-85E7-48F9-9EF1-3D422B4786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358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06/39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tabulkový kalkulátor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Excel- funkce průměr, tvorba grafů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Excel, internet, prezentace E 06_39,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dokument Excel E06_39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dokument v programu Excel.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ŘP: -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promyslí a naplánuje způsob řešení problémů a využívá k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tomu vlastního úsudku a zkušeností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samostatně řeší problémy; volí vhodné způsoby řešení; užívá při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řešení problémů logické, matematické a empirické postupy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ověřuje prakticky správnost řešení problémů a osvědčené postupy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aplikuje při řešení obdobných nebo nových problémových situací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k vyjádření používá grafických znázornění a symbolických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prostředků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formuluje a vyjadřuje své myšlenky a názory v logickém sledu,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vyjadřuje se výstižně, souvisle a kultivovaně v písemném i ústním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projevu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spočítá aritmetický průměr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použije funkci průměr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tvoří grafy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Uvědomuji si, kde je možné využít různé typy grafů.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	Žáci si připomenou své znalosti z matematiky – vysvětlí pojem aritmetický průměr. Z dat promítnutých na interaktivní tabuli počítají aritmetický průměr příjmů za jednotlivé produkty.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diskuse, samostatná práce na papír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 minut	Vyučující seznámí žáky s možností využít funkci průměr,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na interaktivní tabuli předvádí postup.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doplněný postupem na interaktivní tabuli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spolu s vyučujícím porovnají výsledky spočítané žáky s výsledky spočítanými funkcí průměr.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Žáci otevřou již vytvořené dokumenty Excel s příjmy své firmy, doplní je podle pokynů promítnutých na interaktivní tabuli o průměr.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Vyučující vysvětlí postup pro vytvoření grafu. Žáci tvoří grafy podle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zadaných pokynů.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Žáci zváží vhodnost využití různých typů grafů v praxi.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výpočty aritmetických průměrů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vytvořený list aplikace Microsoft Excel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diskuse v závěru hodiny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cs-CZ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BC8C0-85E7-48F9-9EF1-3D422B4786F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525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BC8C0-85E7-48F9-9EF1-3D422B4786F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099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file:///\\SERVER\Sborovna\&#353;koln&#237;%20rok%202010-11\EU%20pen&#237;ze%20&#353;kol&#225;m\DUM\Str&#225;nsk&#253;\informatika%207.ro&#269;n&#237;k\E06_39\E%2006_39%20Excel.xlsx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zsliban@centrum.cz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430341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8696193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0555110"/>
              </p:ext>
            </p:extLst>
          </p:nvPr>
        </p:nvGraphicFramePr>
        <p:xfrm>
          <a:off x="559412" y="4869160"/>
          <a:ext cx="9036496" cy="487680"/>
        </p:xfrm>
        <a:graphic>
          <a:graphicData uri="http://schemas.openxmlformats.org/drawingml/2006/table">
            <a:tbl>
              <a:tblPr/>
              <a:tblGrid>
                <a:gridCol w="9036496"/>
              </a:tblGrid>
              <a:tr h="48768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Times New Roman"/>
                        </a:rPr>
                        <a:t>VY_32_INOVACE_E06/39 – </a:t>
                      </a:r>
                      <a:r>
                        <a:rPr lang="cs-CZ" sz="26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Times New Roman"/>
                        </a:rPr>
                        <a:t>Excel </a:t>
                      </a:r>
                      <a:r>
                        <a:rPr lang="cs-CZ" sz="2600" b="1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Times New Roman"/>
                        </a:rPr>
                        <a:t>– průměr a graf</a:t>
                      </a:r>
                      <a:endParaRPr lang="cs-CZ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36" y="663656"/>
            <a:ext cx="8224323" cy="4392488"/>
          </a:xfrm>
          <a:prstGeom prst="rect">
            <a:avLst/>
          </a:prstGeom>
          <a:noFill/>
          <a:ln w="47625">
            <a:solidFill>
              <a:srgbClr val="CB136B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04183" y="4149080"/>
            <a:ext cx="115768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3" action="ppaction://hlinkfile"/>
          </p:cNvPr>
          <p:cNvSpPr/>
          <p:nvPr/>
        </p:nvSpPr>
        <p:spPr>
          <a:xfrm>
            <a:off x="5692033" y="5733256"/>
            <a:ext cx="3122355" cy="55399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EXCEL</a:t>
            </a:r>
          </a:p>
        </p:txBody>
      </p:sp>
    </p:spTree>
    <p:extLst>
      <p:ext uri="{BB962C8B-B14F-4D97-AF65-F5344CB8AC3E}">
        <p14:creationId xmlns:p14="http://schemas.microsoft.com/office/powerpoint/2010/main" val="1639956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2944" y="0"/>
            <a:ext cx="42695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Excel - 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funkce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268760"/>
            <a:ext cx="9144000" cy="147732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0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 </a:t>
            </a: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dokumentu z minulé hodiny (Příjmy v roce 2010)</a:t>
            </a:r>
          </a:p>
          <a:p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zapiš:	do posledního řádku  - PRŮMĚR</a:t>
            </a:r>
          </a:p>
          <a:p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	do posledního sloupce – PRŮMĚR</a:t>
            </a:r>
            <a:endParaRPr lang="cs-CZ" sz="3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0" y="2996952"/>
            <a:ext cx="9144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Využij funkce Průměr – klikni do buňky, kde chceš mít výsledek, vedle editačního řádku klikni na </a:t>
            </a:r>
            <a:r>
              <a:rPr lang="cs-CZ" sz="3000" b="1" i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Bookman Old Style" pitchFamily="18" charset="0"/>
              </a:rPr>
              <a:t>f</a:t>
            </a: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kurzorem označ,  jaké údaje chceš spočítat- enter</a:t>
            </a:r>
          </a:p>
        </p:txBody>
      </p:sp>
      <p:sp>
        <p:nvSpPr>
          <p:cNvPr id="8" name="Obdélník 7"/>
          <p:cNvSpPr/>
          <p:nvPr/>
        </p:nvSpPr>
        <p:spPr>
          <a:xfrm>
            <a:off x="0" y="4797152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Tímto způsobem spočítej průměrné příjmy</a:t>
            </a:r>
          </a:p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 jednotlivé měsíce a </a:t>
            </a:r>
            <a:r>
              <a:rPr lang="cs-CZ" sz="3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pr.příjmy</a:t>
            </a:r>
            <a:r>
              <a:rPr lang="cs-CZ" sz="30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za </a:t>
            </a: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každý výrobek.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6076737"/>
            <a:ext cx="3122355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4. Změny ulož.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05327" y="0"/>
            <a:ext cx="3484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Excel - </a:t>
            </a:r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graf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2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980728"/>
            <a:ext cx="9144000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514350" indent="-514350">
              <a:buAutoNum type="arabicPeriod"/>
            </a:pP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tohoto dokumentu vlož graf vývoje příjmů u prvního výrobku za druhé pololetí roku 2010</a:t>
            </a:r>
          </a:p>
          <a:p>
            <a:pPr marL="514350" indent="-514350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levým tlačítkem označ měsíce, název výrobku a příjmy – vložení – spojnicový graf a výsečový graf</a:t>
            </a:r>
            <a:endParaRPr lang="cs-CZ" sz="30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695" y="2988984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2. Prozkoumej možností úprav těchto grafů </a:t>
            </a:r>
          </a:p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(zformátuj je). Oba grafy odstraň.</a:t>
            </a:r>
          </a:p>
        </p:txBody>
      </p:sp>
      <p:sp>
        <p:nvSpPr>
          <p:cNvPr id="6" name="Obdélník 5"/>
          <p:cNvSpPr/>
          <p:nvPr/>
        </p:nvSpPr>
        <p:spPr>
          <a:xfrm>
            <a:off x="-2201" y="4018058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3.Podobným způsobem vlož graf příjmů za všechny</a:t>
            </a:r>
          </a:p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výrobky – graf sloupcový a zformátuj ho.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0" y="5661248"/>
            <a:ext cx="9144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4. Dokument ulož a odešli na </a:t>
            </a:r>
            <a:r>
              <a:rPr lang="cs-CZ" sz="3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/>
              </a:rPr>
              <a:t>zsliban</a:t>
            </a:r>
            <a:r>
              <a:rPr lang="cs-CZ" sz="3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/>
              </a:rPr>
              <a:t>@centrum.</a:t>
            </a:r>
            <a:r>
              <a:rPr lang="cs-CZ" sz="30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3"/>
              </a:rPr>
              <a:t>cz</a:t>
            </a:r>
            <a:endParaRPr lang="cs-CZ" sz="30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(do textu zapiš jméno firmy a příjmení).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7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770" decel="100000"/>
                                        <p:tgtEl>
                                          <p:spTgt spid="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77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6" grpId="0"/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229</TotalTime>
  <Words>162</Words>
  <Application>Microsoft Office PowerPoint</Application>
  <PresentationFormat>Předvádění na obrazovce (4:3)</PresentationFormat>
  <Paragraphs>91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Metro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Stránský</dc:creator>
  <cp:lastModifiedBy>Petr Stránský</cp:lastModifiedBy>
  <cp:revision>37</cp:revision>
  <dcterms:modified xsi:type="dcterms:W3CDTF">2012-03-13T23:34:48Z</dcterms:modified>
</cp:coreProperties>
</file>