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6"/>
  </p:notes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7549" autoAdjust="0"/>
  </p:normalViewPr>
  <p:slideViewPr>
    <p:cSldViewPr>
      <p:cViewPr varScale="1">
        <p:scale>
          <a:sx n="41" d="100"/>
          <a:sy n="41" d="100"/>
        </p:scale>
        <p:origin x="-22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565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0B4852-8614-44B2-9AF7-30A88D2FD57F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AA319F-5C9C-41A4-9756-72A3D78F04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646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06/40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webové stránky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Tvorba webových stránek - www.webgarden.cz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internet, prezentace E 06_40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webovou stránku.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U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samostatně pozoruje a experimentuje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    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získané výsledky porovnává, kriticky posuzuje a vyvozuje z nich    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      závěry pro využití v budoucnosti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využívá informační a komunikační prostředky a technologie pro účinnou komunikaci s okolním světem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 k získání a výměně informací účelně využije různé informační a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komunikační prostředky a technologie, podle situace vybere a použije takové informační a komunikační prostředky nebo technologie, které nejlépe vyhovují situaci a okolnostem (internet, e-mail, telefonický rozhovor)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P: -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využívá znalosti a zkušenosti získané v jednotlivých vzdělávacích oblastech v zájmu vlastního rozvoje i své přípravy na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budoucnost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vyhledá na internetu webové stránky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posoudí klady a zápory webových stránek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vytvoří webovou stránku své firmy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Jsem pozorný, pracuji podle pokynů vyučujícího.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Spolu s vyučujícím řeší žáci možnosti propagace firmy.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35 minut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 internetu žáci vyhledají různé webové stránky firem, hodnotí je, všímají si přehlednosti, obsahu i výtvarného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řešní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Vyučující seznámí žáky s možností tvorby webových stránek na www.webgarden.cz.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výklad doplněný projekcí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Podle pokynů vyučujícího promítnutých na interaktivní tabuli se žáci zaregistrují na webgarden.cz.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na počítačích podle pokynů vyučujícího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Žáci prohlížejí možnosti webové aplikace, vytvářejí podle promítnutých pokynů webové stránky své firmy.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na počítačích podle pokynů promítnutých na interaktivní tabuli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Žáci hovoří o potížích při registraci, posuzují snadnost a obtíže při tvoření webových stránek.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Webová stránka firmy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diskuse v závěru hodiny</a:t>
            </a:r>
          </a:p>
          <a:p>
            <a:r>
              <a:rPr lang="cs-CZ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AA319F-5C9C-41A4-9756-72A3D78F04F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694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garden.cz/" TargetMode="External"/><Relationship Id="rId2" Type="http://schemas.openxmlformats.org/officeDocument/2006/relationships/hyperlink" Target="http://www.centrum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529305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0737302"/>
              </p:ext>
            </p:extLst>
          </p:nvPr>
        </p:nvGraphicFramePr>
        <p:xfrm>
          <a:off x="559412" y="256490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4592564"/>
              </p:ext>
            </p:extLst>
          </p:nvPr>
        </p:nvGraphicFramePr>
        <p:xfrm>
          <a:off x="2915816" y="3573016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1776030"/>
              </p:ext>
            </p:extLst>
          </p:nvPr>
        </p:nvGraphicFramePr>
        <p:xfrm>
          <a:off x="848576" y="5949280"/>
          <a:ext cx="7775732" cy="487680"/>
        </p:xfrm>
        <a:graphic>
          <a:graphicData uri="http://schemas.openxmlformats.org/drawingml/2006/table">
            <a:tbl>
              <a:tblPr/>
              <a:tblGrid>
                <a:gridCol w="7775732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VY_32_INOVACE_E06/40 – Tvorba webové stránky 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52736"/>
            <a:ext cx="828303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Najdi, prohlédni si a zhodnoť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webové stránky 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různých f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irem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(např.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/>
              </a:rPr>
              <a:t>www.centrum.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/>
              </a:rPr>
              <a:t>cz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– firmy)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2204864"/>
            <a:ext cx="8105104" cy="267765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Zaregistruj se na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/>
              </a:rPr>
              <a:t>www.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/>
              </a:rPr>
              <a:t>webgarden.cz</a:t>
            </a:r>
            <a:endParaRPr lang="cs-CZ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 Začít zde – adresa stránek (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petrstransky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 Název stránky – jméno vaší firmy</a:t>
            </a:r>
          </a:p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3.Uživatelské jméno a heslo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(stejné jako při přihlašování do svého profilu)</a:t>
            </a:r>
          </a:p>
          <a:p>
            <a:pPr algn="ctr"/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4.Email – vaše emailová adresa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5157192"/>
            <a:ext cx="7306807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Prohlédni si možnosti a rozložení tohoto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ebového rozhraní (struktura stránek…)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-114084" y="188640"/>
            <a:ext cx="909095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WEBOVÉ STRÁNKY–www.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webgarden.cz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423" y="2780928"/>
            <a:ext cx="914400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Vlož na hlavní stránku obrázek – logo vaší firmy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řidat–obrázek–procházet–popsat-nahrát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-396551" y="3933056"/>
            <a:ext cx="9540551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Otevři si záložku „Vzhled“ </a:t>
            </a:r>
          </a:p>
          <a:p>
            <a:pPr marL="742950" indent="-742950"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1.prohlédni si různé m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ožnosti vzhledu stránky</a:t>
            </a:r>
          </a:p>
          <a:p>
            <a:pPr marL="742950" indent="-742950"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2.Vyber si a klikni na „Nastavit“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666" y="5785218"/>
            <a:ext cx="91440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Prohlédni si vytvořenou stránku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„Zobrazit náhled“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74876" y="1412776"/>
            <a:ext cx="7903126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Doplň text o vaší firmě (využij prezentace):</a:t>
            </a:r>
          </a:p>
          <a:p>
            <a:pPr algn="ctr"/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áložka Obsah – smazat text a doplnit svým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92000" y="332656"/>
            <a:ext cx="8335936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záložce Nastavení – uprav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název stránek, záhlaví a zápatí – uložit změny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2656"/>
            <a:ext cx="8798532" cy="494675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179512" y="5661248"/>
            <a:ext cx="914400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Klikna na „Moje stránka“ adresu zkopíruj do mailu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 odešli 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</a:t>
            </a:r>
            <a:r>
              <a:rPr lang="cs-CZ" sz="28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zsliban</a:t>
            </a:r>
            <a:r>
              <a:rPr lang="cs-CZ" sz="28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@centrum.</a:t>
            </a:r>
            <a:r>
              <a:rPr lang="cs-CZ" sz="28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cz</a:t>
            </a:r>
            <a:endParaRPr lang="cs-CZ" sz="28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156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95</TotalTime>
  <Words>178</Words>
  <Application>Microsoft Office PowerPoint</Application>
  <PresentationFormat>Předvádění na obrazovce (4:3)</PresentationFormat>
  <Paragraphs>86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Stránský</dc:creator>
  <cp:lastModifiedBy>Petr Stránský</cp:lastModifiedBy>
  <cp:revision>19</cp:revision>
  <dcterms:modified xsi:type="dcterms:W3CDTF">2012-03-13T23:36:14Z</dcterms:modified>
</cp:coreProperties>
</file>