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279984-3241-4D97-B6AE-4DB407453306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500E05-A9D9-44C1-8C67-2E0127F329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1D87E5-42A0-4BF8-B180-41485736D2FF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1A9E47-D422-463E-90BC-F1787B42AC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8CB96-ABE7-4621-9045-D7EF0F1C1C1E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D717A5-CB28-4AA0-A5A1-1AC6BC082B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8247F-F7C1-4EF1-ACB3-519AF68A4E85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7A76EF-BF90-441D-ADF8-091746E21B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0F4740-D810-4435-B62C-BB11F92B9FDE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18587B-223E-4B9F-9E1D-859D7E0E65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5584C-F603-4187-9646-A5FEFD4145BB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57CD0D-1E29-416E-A178-23697E6FFA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9D24E9-7C2B-4B18-9A8F-68A5FF6E537D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75D632-FCB8-4AE9-AC0B-1A07FA1535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9E6545-7B38-42A7-80AC-C651D3C682A4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424D88-4E3C-4D2F-BE8C-B1B2552D97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E18659-0D77-4525-BCA3-DDC1AE463429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BE3EB2-F845-47EB-8CFA-9498270A5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D3C0A8-E77D-42A5-941A-EF6037EE9F25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0DAEC-5BFE-45FF-A5B2-2CF565F18C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8B96F-3CE1-4E47-9EA7-517D53134A56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9A911-5D37-46A7-A408-6855450DD7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6F015A7-593C-462D-B0BD-FE341CEADBF8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9698806-61FC-4043-8151-0581A8C097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Maria Curie-Sklodowska</a:t>
            </a:r>
            <a:br>
              <a:rPr lang="cs-CZ" smtClean="0"/>
            </a:br>
            <a:r>
              <a:rPr lang="cs-CZ" smtClean="0"/>
              <a:t>Lise Meitnerová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Maria Curie – </a:t>
            </a:r>
            <a:r>
              <a:rPr lang="cs-CZ" dirty="0" err="1" smtClean="0"/>
              <a:t>Sklodowská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>
                <a:latin typeface="Arial" pitchFamily="34" charset="0"/>
                <a:cs typeface="Arial" pitchFamily="34" charset="0"/>
              </a:rPr>
              <a:t>7.11.1867 – 4.7.1934</a:t>
            </a:r>
            <a:endParaRPr lang="cs-CZ" sz="3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Pochází z Polska, studovala v Paříži  na Sorbonu</a:t>
            </a:r>
          </a:p>
          <a:p>
            <a:r>
              <a:rPr lang="cs-CZ" sz="2800" smtClean="0">
                <a:latin typeface="Arial" charset="0"/>
                <a:cs typeface="Arial" charset="0"/>
              </a:rPr>
              <a:t>Provdala se za profesora fyzikyP.Curii</a:t>
            </a:r>
          </a:p>
          <a:p>
            <a:r>
              <a:rPr lang="cs-CZ" sz="2800" smtClean="0">
                <a:latin typeface="Arial" charset="0"/>
                <a:cs typeface="Arial" charset="0"/>
              </a:rPr>
              <a:t>2 dcery</a:t>
            </a:r>
          </a:p>
          <a:p>
            <a:r>
              <a:rPr lang="cs-CZ" sz="2800" smtClean="0">
                <a:latin typeface="Arial" charset="0"/>
                <a:cs typeface="Arial" charset="0"/>
              </a:rPr>
              <a:t>1906 – profesorka na Sorboně</a:t>
            </a:r>
          </a:p>
          <a:p>
            <a:r>
              <a:rPr lang="cs-CZ" sz="2800" smtClean="0">
                <a:latin typeface="Arial" charset="0"/>
                <a:cs typeface="Arial" charset="0"/>
              </a:rPr>
              <a:t>Celý život věnovala výzkumu radioaktivity, umřela na účinky radioaktivního záření</a:t>
            </a:r>
          </a:p>
          <a:p>
            <a:r>
              <a:rPr lang="cs-CZ" sz="2800" smtClean="0">
                <a:latin typeface="Arial" charset="0"/>
                <a:cs typeface="Arial" charset="0"/>
              </a:rPr>
              <a:t>Její dcera Iréne s manželem obdrželi Nobelovu cenu za objev umělé radioaktivity</a:t>
            </a:r>
          </a:p>
          <a:p>
            <a:endParaRPr lang="cs-CZ" sz="2800" smtClean="0">
              <a:latin typeface="Arial" charset="0"/>
              <a:cs typeface="Arial" charset="0"/>
            </a:endParaRPr>
          </a:p>
          <a:p>
            <a:endParaRPr lang="cs-CZ" sz="28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idx="1"/>
          </p:nvPr>
        </p:nvSpPr>
        <p:spPr>
          <a:xfrm>
            <a:off x="468313" y="692150"/>
            <a:ext cx="8229600" cy="4525963"/>
          </a:xfrm>
        </p:spPr>
        <p:txBody>
          <a:bodyPr/>
          <a:lstStyle/>
          <a:p>
            <a:r>
              <a:rPr lang="cs-CZ" smtClean="0"/>
              <a:t>Pod jejím dohledem byly prováděny  první výzkumy léčby rakoviny pomocí radioaktivity</a:t>
            </a:r>
          </a:p>
          <a:p>
            <a:r>
              <a:rPr lang="cs-CZ" smtClean="0"/>
              <a:t>V I.světové  válce  byla vedoucí vojenských lékařských buněk, rentgenových stanic, vyšetřili více než  3mil.vojáků</a:t>
            </a:r>
          </a:p>
          <a:p>
            <a:r>
              <a:rPr lang="cs-CZ" smtClean="0"/>
              <a:t>Po válce vedla Ústav pro radium  v Paříži, 2 roky zde pracoval F.Běhounek</a:t>
            </a:r>
          </a:p>
          <a:p>
            <a:r>
              <a:rPr lang="cs-CZ" smtClean="0"/>
              <a:t>Sfárala do dolu Svornost v Jáchymově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765175"/>
            <a:ext cx="8229600" cy="452596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1903 – Nobelova cena za fyziku – zkoumání radiačních jevů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1911 – Nobelova cena za chemii – objev radia a polonia ( pojmenováno podle  její vlasti – Polska)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Radium izolovala ze smolince pocházejícího z Jáchymova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Jako </a:t>
            </a:r>
            <a:r>
              <a:rPr lang="cs-CZ" dirty="0"/>
              <a:t>p</a:t>
            </a:r>
            <a:r>
              <a:rPr lang="cs-CZ" dirty="0" smtClean="0"/>
              <a:t>rvní žena je pohřbena pod kopulí  pařížského Panteonu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Lise </a:t>
            </a:r>
            <a:r>
              <a:rPr lang="cs-CZ" dirty="0" err="1" smtClean="0"/>
              <a:t>Meitnerová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7.11.1878 – 27.10.1968</a:t>
            </a:r>
            <a:br>
              <a:rPr lang="cs-CZ" sz="31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Rakouská jaderná fyzička</a:t>
            </a:r>
          </a:p>
          <a:p>
            <a:r>
              <a:rPr lang="cs-CZ" sz="2800" smtClean="0">
                <a:latin typeface="Arial" charset="0"/>
                <a:cs typeface="Arial" charset="0"/>
              </a:rPr>
              <a:t>Pochází ze židovské rodiny</a:t>
            </a:r>
          </a:p>
          <a:p>
            <a:r>
              <a:rPr lang="cs-CZ" sz="2800" smtClean="0">
                <a:latin typeface="Arial" charset="0"/>
                <a:cs typeface="Arial" charset="0"/>
              </a:rPr>
              <a:t>Spolupracovala s Otto Hahnem (30let)</a:t>
            </a:r>
          </a:p>
          <a:p>
            <a:r>
              <a:rPr lang="cs-CZ" sz="2800" smtClean="0">
                <a:latin typeface="Arial" charset="0"/>
                <a:cs typeface="Arial" charset="0"/>
              </a:rPr>
              <a:t>Stala se vedoucí oddělení Chemického ústavu císaře Viléma</a:t>
            </a:r>
          </a:p>
          <a:p>
            <a:r>
              <a:rPr lang="cs-CZ" sz="2800" smtClean="0">
                <a:latin typeface="Arial" charset="0"/>
                <a:cs typeface="Arial" charset="0"/>
              </a:rPr>
              <a:t>Pracovala na výzkumu radioaktivity</a:t>
            </a:r>
          </a:p>
          <a:p>
            <a:r>
              <a:rPr lang="cs-CZ" sz="2800" smtClean="0">
                <a:latin typeface="Arial" charset="0"/>
                <a:cs typeface="Arial" charset="0"/>
              </a:rPr>
              <a:t>1918 – společně objevili prvek protaktinium</a:t>
            </a:r>
          </a:p>
          <a:p>
            <a:pPr>
              <a:buFont typeface="Arial" charset="0"/>
              <a:buNone/>
            </a:pPr>
            <a:endParaRPr lang="cs-CZ" sz="28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468313" y="549275"/>
            <a:ext cx="8229600" cy="5543550"/>
          </a:xfrm>
        </p:spPr>
        <p:txBody>
          <a:bodyPr/>
          <a:lstStyle/>
          <a:p>
            <a:r>
              <a:rPr lang="cs-CZ" smtClean="0"/>
              <a:t>1923 – objevile tzv.Augerův jev </a:t>
            </a:r>
          </a:p>
          <a:p>
            <a:r>
              <a:rPr lang="cs-CZ" smtClean="0"/>
              <a:t>1938 – odchází  po obsazení Rakouska Nacistickým Německem do Stockholmu</a:t>
            </a:r>
          </a:p>
          <a:p>
            <a:r>
              <a:rPr lang="cs-CZ" smtClean="0"/>
              <a:t>V Kodani  se tajně schází s O.Hahnem a dokazují jev radioaktivního štěpení</a:t>
            </a:r>
          </a:p>
          <a:p>
            <a:r>
              <a:rPr lang="cs-CZ" smtClean="0"/>
              <a:t>1944 O.Hahn dostal Nobelovu cenu, komise její práci neocenila</a:t>
            </a:r>
          </a:p>
          <a:p>
            <a:r>
              <a:rPr lang="cs-CZ" smtClean="0"/>
              <a:t>1966 – cena Enrica Fermiho</a:t>
            </a:r>
          </a:p>
          <a:p>
            <a:r>
              <a:rPr lang="cs-CZ" smtClean="0"/>
              <a:t>1959 – Hahn-Meitner-Institut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1959 – Hahn-Meitner-Institut  založen v Berlíně</a:t>
            </a:r>
          </a:p>
          <a:p>
            <a:r>
              <a:rPr lang="cs-CZ" smtClean="0"/>
              <a:t>Institut  se  zabývá dodnes bádáním v oblasti sluneční energie, struktury matérie</a:t>
            </a:r>
          </a:p>
          <a:p>
            <a:r>
              <a:rPr lang="cs-CZ" smtClean="0"/>
              <a:t>L.Meitnerová zemřela v Cambridgi</a:t>
            </a:r>
          </a:p>
          <a:p>
            <a:r>
              <a:rPr lang="cs-CZ" smtClean="0"/>
              <a:t>Prvek č.109 - meitnerium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M.C.SKLODOWSKA</a:t>
            </a:r>
          </a:p>
        </p:txBody>
      </p:sp>
      <p:pic>
        <p:nvPicPr>
          <p:cNvPr id="20484" name="Picture 4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3059113" y="1628775"/>
            <a:ext cx="3048000" cy="4525963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611188" y="692150"/>
            <a:ext cx="8229600" cy="1143000"/>
          </a:xfrm>
        </p:spPr>
        <p:txBody>
          <a:bodyPr/>
          <a:lstStyle/>
          <a:p>
            <a:r>
              <a:rPr lang="cs-CZ" smtClean="0">
                <a:latin typeface="Arial" charset="0"/>
              </a:rPr>
              <a:t>Lise Meitnerová a Otto Hahn</a:t>
            </a:r>
            <a:r>
              <a:rPr lang="cs-CZ" smtClean="0"/>
              <a:t> </a:t>
            </a:r>
          </a:p>
        </p:txBody>
      </p:sp>
      <p:pic>
        <p:nvPicPr>
          <p:cNvPr id="21507" name="Picture 3" descr="Soubor:Otto Hahn und Lise Meitne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32138" y="1844675"/>
            <a:ext cx="3406775" cy="44640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8888" y="260350"/>
            <a:ext cx="6767512" cy="511175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cs-CZ" sz="2600" dirty="0" smtClean="0">
                <a:latin typeface="Arial" charset="0"/>
                <a:cs typeface="Arial" charset="0"/>
              </a:rPr>
              <a:t>Autor : </a:t>
            </a:r>
            <a:r>
              <a:rPr lang="cs-CZ" sz="2600" dirty="0" err="1" smtClean="0">
                <a:latin typeface="Arial" charset="0"/>
                <a:cs typeface="Arial" charset="0"/>
              </a:rPr>
              <a:t>Mgr.V.Brtnová</a:t>
            </a:r>
            <a:endParaRPr lang="cs-CZ" sz="2600" dirty="0" smtClean="0">
              <a:latin typeface="Arial" charset="0"/>
              <a:cs typeface="Arial" charset="0"/>
            </a:endParaRPr>
          </a:p>
          <a:p>
            <a:pPr>
              <a:lnSpc>
                <a:spcPct val="90000"/>
              </a:lnSpc>
            </a:pPr>
            <a:r>
              <a:rPr lang="cs-CZ" sz="2600" dirty="0" smtClean="0">
                <a:latin typeface="Arial" charset="0"/>
                <a:cs typeface="Arial" charset="0"/>
              </a:rPr>
              <a:t>Téma : </a:t>
            </a:r>
            <a:r>
              <a:rPr lang="cs-CZ" sz="2600" dirty="0" err="1" smtClean="0">
                <a:latin typeface="Arial" charset="0"/>
                <a:cs typeface="Arial" charset="0"/>
              </a:rPr>
              <a:t>M.Curie</a:t>
            </a:r>
            <a:r>
              <a:rPr lang="cs-CZ" sz="2600" dirty="0" smtClean="0">
                <a:latin typeface="Arial" charset="0"/>
                <a:cs typeface="Arial" charset="0"/>
              </a:rPr>
              <a:t> –</a:t>
            </a:r>
            <a:r>
              <a:rPr lang="cs-CZ" sz="2600" dirty="0" err="1" smtClean="0">
                <a:latin typeface="Arial" charset="0"/>
                <a:cs typeface="Arial" charset="0"/>
              </a:rPr>
              <a:t>Sklodowská</a:t>
            </a:r>
            <a:r>
              <a:rPr lang="cs-CZ" sz="2600" dirty="0" smtClean="0">
                <a:latin typeface="Arial" charset="0"/>
                <a:cs typeface="Arial" charset="0"/>
              </a:rPr>
              <a:t>, </a:t>
            </a:r>
            <a:r>
              <a:rPr lang="cs-CZ" sz="2600" dirty="0" err="1" smtClean="0">
                <a:latin typeface="Arial" charset="0"/>
                <a:cs typeface="Arial" charset="0"/>
              </a:rPr>
              <a:t>L.Meitnerová</a:t>
            </a:r>
            <a:endParaRPr lang="cs-CZ" sz="2600" dirty="0" smtClean="0">
              <a:latin typeface="Arial" charset="0"/>
              <a:cs typeface="Arial" charset="0"/>
            </a:endParaRPr>
          </a:p>
          <a:p>
            <a:pPr>
              <a:lnSpc>
                <a:spcPct val="90000"/>
              </a:lnSpc>
            </a:pPr>
            <a:r>
              <a:rPr lang="cs-CZ" sz="2600" dirty="0" smtClean="0">
                <a:latin typeface="Arial" charset="0"/>
                <a:cs typeface="Arial" charset="0"/>
              </a:rPr>
              <a:t>Ročník : Devátý ročník ZŠ</a:t>
            </a:r>
          </a:p>
          <a:p>
            <a:pPr>
              <a:lnSpc>
                <a:spcPct val="90000"/>
              </a:lnSpc>
            </a:pPr>
            <a:r>
              <a:rPr lang="cs-CZ" sz="2600" dirty="0" smtClean="0">
                <a:latin typeface="Arial" charset="0"/>
                <a:cs typeface="Arial" charset="0"/>
              </a:rPr>
              <a:t>Předmět : Chemie</a:t>
            </a:r>
          </a:p>
          <a:p>
            <a:pPr>
              <a:lnSpc>
                <a:spcPct val="90000"/>
              </a:lnSpc>
            </a:pPr>
            <a:r>
              <a:rPr lang="cs-CZ" sz="2600" dirty="0" smtClean="0">
                <a:latin typeface="Arial" charset="0"/>
                <a:cs typeface="Arial" charset="0"/>
              </a:rPr>
              <a:t>Datum vytvoření </a:t>
            </a:r>
            <a:r>
              <a:rPr lang="cs-CZ" sz="2600" smtClean="0">
                <a:latin typeface="Arial" charset="0"/>
                <a:cs typeface="Arial" charset="0"/>
              </a:rPr>
              <a:t>: </a:t>
            </a:r>
            <a:r>
              <a:rPr lang="cs-CZ" sz="2600" smtClean="0">
                <a:latin typeface="Arial" charset="0"/>
                <a:cs typeface="Arial" charset="0"/>
              </a:rPr>
              <a:t>duben</a:t>
            </a:r>
            <a:r>
              <a:rPr lang="cs-CZ" sz="2600" smtClean="0">
                <a:latin typeface="Arial" charset="0"/>
                <a:cs typeface="Arial" charset="0"/>
              </a:rPr>
              <a:t> </a:t>
            </a:r>
            <a:r>
              <a:rPr lang="cs-CZ" sz="2600" smtClean="0">
                <a:latin typeface="Arial" charset="0"/>
                <a:cs typeface="Arial" charset="0"/>
              </a:rPr>
              <a:t>2012</a:t>
            </a:r>
          </a:p>
          <a:p>
            <a:pPr>
              <a:lnSpc>
                <a:spcPct val="90000"/>
              </a:lnSpc>
            </a:pPr>
            <a:r>
              <a:rPr lang="cs-CZ" sz="2600" dirty="0" smtClean="0">
                <a:latin typeface="Arial" charset="0"/>
                <a:cs typeface="Arial" charset="0"/>
              </a:rPr>
              <a:t>Anotace : prezentace je určena k seznámení žáků s významnými osobnostmi v oblasti výzkumu radioaktivity a jejich životem. Slouží k rozšíření vědomostí žáků v oblasti významných osobností, jejich přínosu v oblasti chemie a fyziky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Zdoje obrázků a informací</a:t>
            </a:r>
          </a:p>
        </p:txBody>
      </p:sp>
      <p:sp>
        <p:nvSpPr>
          <p:cNvPr id="23555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smtClean="0">
                <a:latin typeface="Arial" charset="0"/>
              </a:rPr>
              <a:t>  http://upload.wikimedia.org/wikipedia/commons/thumb/2/2d/Otto_Hahn_und_Lise_Meitner.jpg/250px-Otto_Hahn_und_Lise_Meitner.jpg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smtClean="0">
                <a:latin typeface="Arial" charset="0"/>
                <a:cs typeface="Arial" charset="0"/>
              </a:rPr>
              <a:t>    www.conventer.cz/fyzici/curie-sklodowska.htm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smtClean="0">
                <a:latin typeface="Arial" charset="0"/>
                <a:cs typeface="Arial" charset="0"/>
              </a:rPr>
              <a:t>    www.conventer.cz/nobel/zeny.htm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smtClean="0">
                <a:latin typeface="Arial" charset="0"/>
                <a:cs typeface="Arial" charset="0"/>
              </a:rPr>
              <a:t>     Svět speciál. Extra Publishing, Brno VI.2011.ISSN 1802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2000" smtClean="0">
              <a:latin typeface="Arial" charset="0"/>
              <a:cs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smtClean="0">
                <a:latin typeface="Arial" charset="0"/>
              </a:rPr>
              <a:t>   Obrázky : http://upload.wikimedia.org/wikipedia/commons/thumb/2/2d/Otto_Hahn_und_Lise_Meitner.jpg/250px-Otto_Hahn_und_Lise_Meitner.jpg</a:t>
            </a:r>
            <a:endParaRPr lang="cs-CZ" sz="2000" smtClean="0">
              <a:latin typeface="Arial" charset="0"/>
              <a:cs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smtClean="0">
                <a:latin typeface="Arial" charset="0"/>
              </a:rPr>
              <a:t>  http://upload.wikimedia.org/wikipedia/commons/thumb/3/38/Marie_Curie.jpg/404px-Marie_Curie.jpg</a:t>
            </a:r>
            <a:endParaRPr lang="cs-CZ" sz="2000" smtClean="0">
              <a:latin typeface="Arial" charset="0"/>
              <a:cs typeface="Arial" charset="0"/>
            </a:endParaRPr>
          </a:p>
          <a:p>
            <a:pPr>
              <a:lnSpc>
                <a:spcPct val="90000"/>
              </a:lnSpc>
            </a:pPr>
            <a:endParaRPr lang="cs-CZ" sz="2000" smtClean="0">
              <a:latin typeface="Arial" charset="0"/>
              <a:cs typeface="Arial" charset="0"/>
            </a:endParaRPr>
          </a:p>
          <a:p>
            <a:pPr>
              <a:lnSpc>
                <a:spcPct val="90000"/>
              </a:lnSpc>
            </a:pPr>
            <a:endParaRPr lang="cs-CZ" sz="240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342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Maria Curie-Sklodowska Lise Meitnerová</vt:lpstr>
      <vt:lpstr>Maria Curie – Sklodowská 7.11.1867 – 4.7.1934</vt:lpstr>
      <vt:lpstr>Prezentace aplikace PowerPoint</vt:lpstr>
      <vt:lpstr>Prezentace aplikace PowerPoint</vt:lpstr>
      <vt:lpstr>  Lise Meitnerová 7.11.1878 – 27.10.1968  </vt:lpstr>
      <vt:lpstr>Prezentace aplikace PowerPoint</vt:lpstr>
      <vt:lpstr>Prezentace aplikace PowerPoint</vt:lpstr>
      <vt:lpstr>M.C.SKLODOWSKA</vt:lpstr>
      <vt:lpstr>Lise Meitnerová a Otto Hahn </vt:lpstr>
      <vt:lpstr>Prezentace aplikace PowerPoint</vt:lpstr>
      <vt:lpstr>Zdoje obrázků a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Maria Curie-Sklodowska Lise Meitnerová</dc:title>
  <dc:creator>Honza</dc:creator>
  <cp:lastModifiedBy>Tolarová Pavlína</cp:lastModifiedBy>
  <cp:revision>9</cp:revision>
  <dcterms:created xsi:type="dcterms:W3CDTF">2012-09-26T13:33:36Z</dcterms:created>
  <dcterms:modified xsi:type="dcterms:W3CDTF">2012-11-08T08:56:44Z</dcterms:modified>
</cp:coreProperties>
</file>