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B6CA0-776F-470A-9A29-483F52EB540C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2740A-883A-4680-AF0B-0C89A84278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C7926-EED3-4795-9950-D0C03F47DE8A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03F81-FCE3-4004-94A8-F3B2BD2F6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CDFFC-5FC0-4091-A0AC-FEE2A92A88FE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C8E3F-1926-41BD-865A-E023E8CA3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AE93B-1D17-4891-9416-2A7C8DC20E17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7753D-4ACF-4BA0-8C86-9FEACD0AE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79240-2014-43DD-B2F0-511491BBA79D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5BF0-76BA-42D9-A0D5-C3CFFA12A7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16548-CC7E-4D0C-8405-4E0E78922CE3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A95CF-B666-4B20-A414-6DD88C9AA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568B3-2CD6-4705-879C-4E98EF754A50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8066F-124E-42EE-B217-43B264000D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360E1-2260-4BBF-9B5F-5810B9027FFD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6C6B4-4C22-4D74-B997-7D1A38A8E0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CA77B-D49C-4166-8048-7E5FBB66376D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3F1D5-B8F9-416D-A07C-3DD8739D4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E652C-7606-4E62-996A-395AED4BF6A2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D97FE-C541-4B9E-AB3B-653EB6941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7B252-DCF5-470B-8007-8570A06885A9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03502-E994-467B-AECA-979478ACE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1356CE-72F5-4CD6-8259-C29BCB11AB28}" type="datetimeFigureOut">
              <a:rPr lang="cs-CZ"/>
              <a:pPr>
                <a:defRPr/>
              </a:pPr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1BBBDC-3C7C-4276-8832-53BF844E95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827088" y="404813"/>
            <a:ext cx="7772400" cy="1470025"/>
          </a:xfrm>
        </p:spPr>
        <p:txBody>
          <a:bodyPr/>
          <a:lstStyle/>
          <a:p>
            <a:r>
              <a:rPr lang="cs-CZ" smtClean="0"/>
              <a:t>OZON</a:t>
            </a:r>
          </a:p>
        </p:txBody>
      </p:sp>
      <p:pic>
        <p:nvPicPr>
          <p:cNvPr id="13314" name="Picture 2" descr="https://encrypted-tbn1.gstatic.com/images?q=tbn:ANd9GcRhv-0XqxG2CQfuzATbBW8n5OfJj_nqMH-yx-QSZ1INsjXJ7jB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1989138"/>
            <a:ext cx="3494087" cy="2620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088" y="620713"/>
            <a:ext cx="7354887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Vlastnosti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288" y="1341438"/>
            <a:ext cx="8229600" cy="4525962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Skládá se ze 3 atomů kyslíku – triatomická molekula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Vzniká působením elektrických výbojů nebo UV záření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Namodralý plyn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Silné oxidační činidlo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Nestabilní, rozkládá se na kyslík reakce urychluje Cl, F</a:t>
            </a:r>
          </a:p>
          <a:p>
            <a:r>
              <a:rPr lang="cs-CZ" sz="2800" smtClean="0">
                <a:latin typeface="Arial" charset="0"/>
                <a:cs typeface="Arial" charset="0"/>
              </a:rPr>
              <a:t>Ve vysoké koncentraci je jedovatý</a:t>
            </a:r>
          </a:p>
          <a:p>
            <a:endParaRPr lang="cs-CZ" sz="2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Výskyt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Stratosféra 25 – 35 km – ozonová vrstva</a:t>
            </a:r>
          </a:p>
          <a:p>
            <a:pPr>
              <a:buFont typeface="Arial" charset="0"/>
              <a:buNone/>
            </a:pPr>
            <a:r>
              <a:rPr lang="cs-CZ" smtClean="0"/>
              <a:t>   chrání zemi před UV zářením</a:t>
            </a:r>
          </a:p>
          <a:p>
            <a:r>
              <a:rPr lang="cs-CZ" smtClean="0"/>
              <a:t> Troposféra – přízemní ozon- vzniká chem.reakcí v horkých dnech a bezvětří  - zdraví nebezpečný (astm.záchvaty, bolesti hlavy, nemoci dých.cest)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1978 – družice Nimbus 7 – monitorování ozonu v atmosféře</a:t>
            </a:r>
          </a:p>
          <a:p>
            <a:r>
              <a:rPr lang="cs-CZ" smtClean="0"/>
              <a:t>Dobsonova jednotka – vrstva ozonu o tloušťce 0,001cm při 0</a:t>
            </a:r>
            <a:r>
              <a:rPr lang="cs-CZ" baseline="30000" smtClean="0"/>
              <a:t>0</a:t>
            </a:r>
            <a:r>
              <a:rPr lang="cs-CZ" smtClean="0"/>
              <a:t>C a tlaku 1113,25hPa</a:t>
            </a:r>
          </a:p>
          <a:p>
            <a:r>
              <a:rPr lang="cs-CZ" smtClean="0"/>
              <a:t>Ozonová díra – vrstva ozonu pod 225DJ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4" descr="ozon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260350"/>
            <a:ext cx="8172450" cy="3024188"/>
          </a:xfrm>
        </p:spPr>
      </p:pic>
      <p:pic>
        <p:nvPicPr>
          <p:cNvPr id="17410" name="Picture 5" descr="3_03-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3284538"/>
            <a:ext cx="4752975" cy="313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Vznik molekuly ozonu</a:t>
            </a:r>
          </a:p>
        </p:txBody>
      </p:sp>
      <p:pic>
        <p:nvPicPr>
          <p:cNvPr id="18434" name="Picture 4" descr="Ozon_01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28875" y="1916113"/>
            <a:ext cx="5022850" cy="45656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9796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Ozonová díra </a:t>
            </a:r>
            <a:r>
              <a:rPr lang="cs-CZ" dirty="0" smtClean="0"/>
              <a:t>– vzniká ztenčením vrstvy ozonu</a:t>
            </a:r>
            <a:br>
              <a:rPr lang="cs-CZ" dirty="0" smtClean="0"/>
            </a:br>
            <a:r>
              <a:rPr lang="cs-CZ" dirty="0" smtClean="0"/>
              <a:t>asi 4x větší než území USA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9458" name="Picture 7" descr="Ozon_hole_AntOzone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92275" y="2492375"/>
            <a:ext cx="4608513" cy="40560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4" descr="ozon_schema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71550" y="549275"/>
            <a:ext cx="6769100" cy="54752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68313" y="333375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Škodlivé faktory</a:t>
            </a:r>
            <a:r>
              <a:rPr lang="cs-CZ" smtClean="0"/>
              <a:t> :  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freony</a:t>
            </a:r>
          </a:p>
          <a:p>
            <a:r>
              <a:rPr lang="cs-CZ" smtClean="0"/>
              <a:t>silniční doprava                                   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letecká doprava</a:t>
            </a:r>
          </a:p>
          <a:p>
            <a:r>
              <a:rPr lang="cs-CZ" smtClean="0">
                <a:latin typeface="Arial" charset="0"/>
              </a:rPr>
              <a:t>náhodná znečištění v podobě ekologických havárií </a:t>
            </a:r>
          </a:p>
          <a:p>
            <a:r>
              <a:rPr lang="cs-CZ" smtClean="0">
                <a:latin typeface="Arial" charset="0"/>
              </a:rPr>
              <a:t>sopečná činnost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539750" y="0"/>
            <a:ext cx="8229600" cy="65246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Autor :      </a:t>
            </a:r>
            <a:r>
              <a:rPr lang="cs-CZ" sz="2400" dirty="0" err="1" smtClean="0">
                <a:latin typeface="Arial" charset="0"/>
                <a:cs typeface="Arial" charset="0"/>
              </a:rPr>
              <a:t>Mgr.V.Brtnová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Téma :      Ozon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Ročník :    Osmý ZŠ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Předmět :  Chemie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Datum :     Září </a:t>
            </a:r>
            <a:r>
              <a:rPr lang="cs-CZ" sz="2400" smtClean="0">
                <a:latin typeface="Arial" charset="0"/>
                <a:cs typeface="Arial" charset="0"/>
              </a:rPr>
              <a:t>2011</a:t>
            </a:r>
            <a:endParaRPr lang="cs-CZ" sz="2400" smtClean="0">
              <a:latin typeface="Arial" charset="0"/>
              <a:cs typeface="Arial" charset="0"/>
            </a:endParaRPr>
          </a:p>
          <a:p>
            <a:r>
              <a:rPr lang="cs-CZ" sz="2400" dirty="0" smtClean="0">
                <a:latin typeface="Arial" charset="0"/>
                <a:cs typeface="Arial" charset="0"/>
              </a:rPr>
              <a:t>Anotace :   Prezentace je určena k hodině na téma vzduch – ozon. Seznamuje žáky s výskytem ozonu, problematikou znečištění  ovzduší a  úbytku ozonové vrstvy.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Zdroje informací : 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r>
              <a:rPr lang="cs-CZ" sz="2400" dirty="0" err="1" smtClean="0">
                <a:latin typeface="Arial" charset="0"/>
                <a:cs typeface="Arial" charset="0"/>
              </a:rPr>
              <a:t>K.Kolář,M.Kodíček,J.Pospíšil</a:t>
            </a:r>
            <a:r>
              <a:rPr lang="cs-CZ" sz="2400" dirty="0" smtClean="0">
                <a:latin typeface="Arial" charset="0"/>
                <a:cs typeface="Arial" charset="0"/>
              </a:rPr>
              <a:t>: Chemie.SPN.1997.Olomouc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ISBN80-85937-49-2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   </a:t>
            </a:r>
            <a:r>
              <a:rPr lang="cs-CZ" sz="2400" dirty="0" err="1" smtClean="0">
                <a:latin typeface="Arial" charset="0"/>
                <a:cs typeface="Arial" charset="0"/>
              </a:rPr>
              <a:t>V.Adamec</a:t>
            </a:r>
            <a:r>
              <a:rPr lang="cs-CZ" sz="2400" dirty="0" smtClean="0">
                <a:latin typeface="Arial" charset="0"/>
                <a:cs typeface="Arial" charset="0"/>
              </a:rPr>
              <a:t> a kol. : </a:t>
            </a:r>
            <a:r>
              <a:rPr lang="cs-CZ" sz="2400" dirty="0" err="1" smtClean="0">
                <a:latin typeface="Arial" charset="0"/>
                <a:cs typeface="Arial" charset="0"/>
              </a:rPr>
              <a:t>Doprava,zdraví</a:t>
            </a:r>
            <a:r>
              <a:rPr lang="cs-CZ" sz="2400" dirty="0" smtClean="0">
                <a:latin typeface="Arial" charset="0"/>
                <a:cs typeface="Arial" charset="0"/>
              </a:rPr>
              <a:t> a životní </a:t>
            </a:r>
            <a:r>
              <a:rPr lang="cs-CZ" sz="2400" dirty="0" err="1" smtClean="0">
                <a:latin typeface="Arial" charset="0"/>
                <a:cs typeface="Arial" charset="0"/>
              </a:rPr>
              <a:t>prostředí.Grada</a:t>
            </a:r>
            <a:r>
              <a:rPr lang="cs-CZ" sz="2400" dirty="0" smtClean="0">
                <a:latin typeface="Arial" charset="0"/>
                <a:cs typeface="Arial" charset="0"/>
              </a:rPr>
              <a:t> 2008.Praha.ISBN 978-80-247-2156-9.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404813"/>
            <a:ext cx="8229600" cy="45259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Zdroje všech obrázků :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  <a:cs typeface="Arial" charset="0"/>
              </a:rPr>
              <a:t> http://www.google.cz/imgres?hl=cs&amp;client=firefox-a&amp;hs=mtx&amp;sa=X&amp;rls=org.mozilla:cs:official&amp;biw=1360&amp;bih=607&amp;tbm=isch&amp;prmd=imvns&amp;tbnid=ddKkpacyYkIVBM:&amp;imgrefurl=http://fyzweb.cuni.cz/dilna/pisa/ozon.htm&amp;docid=9asfOw0D6XgP6M&amp;imgurl=http://fyzweb.cuni.cz/dilna/pisa/ozon2.gif&amp;w=858&amp;h=230&amp;ei=fU1jUKGRNYjJswbWpYGwCA&amp;zoom=1&amp;iact=rc&amp;dur=486&amp;sig=102030970097893389236&amp;page=2&amp;tbnh=47&amp;tbnw=176&amp;start=24&amp;ndsp=26&amp;ved=1t:429,r:12,s:24,i:211&amp;tx=25&amp;ty=23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215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OZON</vt:lpstr>
      <vt:lpstr>Vlastnosti </vt:lpstr>
      <vt:lpstr>Výskyt</vt:lpstr>
      <vt:lpstr>Prezentace aplikace PowerPoint</vt:lpstr>
      <vt:lpstr>Prezentace aplikace PowerPoint</vt:lpstr>
      <vt:lpstr>Vznik molekuly ozonu</vt:lpstr>
      <vt:lpstr>Ozonová díra – vzniká ztenčením vrstvy ozonu asi 4x větší než území USA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OZON</dc:title>
  <dc:creator>Honza</dc:creator>
  <cp:lastModifiedBy>Tolarová Pavlína</cp:lastModifiedBy>
  <cp:revision>15</cp:revision>
  <dcterms:created xsi:type="dcterms:W3CDTF">2012-09-26T16:56:10Z</dcterms:created>
  <dcterms:modified xsi:type="dcterms:W3CDTF">2012-11-08T11:31:07Z</dcterms:modified>
</cp:coreProperties>
</file>