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VY_32_INOVACE_16_06 Slova protikladná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ročník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4B422D-1EC7-4B87-82ED-6847DFC71C7B}" type="presOf" srcId="{D1D4F407-5343-4D3F-B5B9-D407B03CAEB4}" destId="{D005CE8C-CC26-4C3E-AC11-E15060ECD759}" srcOrd="0" destOrd="0" presId="urn:microsoft.com/office/officeart/2005/8/layout/target3"/>
    <dgm:cxn modelId="{094618BC-63EA-443D-800B-DA09EEB99A86}" type="presOf" srcId="{D1B46980-6531-4606-95E6-44980827E919}" destId="{6140AFEC-043D-4C43-A2F9-D0F5331DF3A3}" srcOrd="0" destOrd="0" presId="urn:microsoft.com/office/officeart/2005/8/layout/target3"/>
    <dgm:cxn modelId="{C7678DB1-4D57-468B-AE24-8EB33DF43BA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6E9B99-D24C-4CB3-885D-4FF5471D303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A29CD9A-279D-460D-BFEA-EBFF1D394D77}" type="presOf" srcId="{D8197B8C-B260-4A16-BDF4-0947B075E274}" destId="{5A5FFA88-C948-4069-8E93-59FA12366E83}" srcOrd="1" destOrd="0" presId="urn:microsoft.com/office/officeart/2005/8/layout/target3"/>
    <dgm:cxn modelId="{C885C91A-8DF9-452A-9B7D-B0C47A2182CE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3F6D80-803B-443D-AC54-06A77E9043A4}" type="presOf" srcId="{4C35D32F-0EAB-4CD7-82EE-45574DC2A586}" destId="{890E4F0B-2866-4A3F-A3C7-2A14B1797930}" srcOrd="1" destOrd="0" presId="urn:microsoft.com/office/officeart/2005/8/layout/target3"/>
    <dgm:cxn modelId="{9B65A7D5-3A97-4924-9B6B-0BAE81D485FC}" type="presOf" srcId="{4C35D32F-0EAB-4CD7-82EE-45574DC2A586}" destId="{8BEBB6EC-1DAA-4CAC-8A25-BC0FCBD5DBD5}" srcOrd="0" destOrd="0" presId="urn:microsoft.com/office/officeart/2005/8/layout/target3"/>
    <dgm:cxn modelId="{44CAF8DD-DC7F-4460-B3B5-0B0231385245}" type="presOf" srcId="{B651F6E3-6281-48DB-9319-2AEAFDAE7572}" destId="{619D679B-A015-4ECF-8348-D1034C574F40}" srcOrd="0" destOrd="0" presId="urn:microsoft.com/office/officeart/2005/8/layout/target3"/>
    <dgm:cxn modelId="{2F89A875-EF05-4B2E-819D-65E114B8974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4425CD-2140-49C8-AA1E-AAF25BBD2ADB}" type="presOf" srcId="{D8197B8C-B260-4A16-BDF4-0947B075E274}" destId="{25B08C86-7E15-44DC-BE7F-FFB55DD49D12}" srcOrd="0" destOrd="0" presId="urn:microsoft.com/office/officeart/2005/8/layout/target3"/>
    <dgm:cxn modelId="{5EE07ACA-1A8F-454D-A94F-733C0B5E44F5}" type="presParOf" srcId="{333A1088-737F-45CB-B68E-254E46348037}" destId="{F5ABB229-8D3B-4694-996A-96F23CF14429}" srcOrd="0" destOrd="0" presId="urn:microsoft.com/office/officeart/2005/8/layout/target3"/>
    <dgm:cxn modelId="{34F3F0B7-EA21-409B-806E-BEEFCF7D3189}" type="presParOf" srcId="{333A1088-737F-45CB-B68E-254E46348037}" destId="{F41139FD-01EE-4571-8B17-4FB00FC51163}" srcOrd="1" destOrd="0" presId="urn:microsoft.com/office/officeart/2005/8/layout/target3"/>
    <dgm:cxn modelId="{DCE78453-DD03-4799-B65F-A716880D2201}" type="presParOf" srcId="{333A1088-737F-45CB-B68E-254E46348037}" destId="{D005CE8C-CC26-4C3E-AC11-E15060ECD759}" srcOrd="2" destOrd="0" presId="urn:microsoft.com/office/officeart/2005/8/layout/target3"/>
    <dgm:cxn modelId="{469318F3-AC5E-4A3A-9CFE-50D4FFD78A51}" type="presParOf" srcId="{333A1088-737F-45CB-B68E-254E46348037}" destId="{2C702D82-9B77-49B7-9568-BB8EB47C3372}" srcOrd="3" destOrd="0" presId="urn:microsoft.com/office/officeart/2005/8/layout/target3"/>
    <dgm:cxn modelId="{562010D8-7091-425D-BF05-FC70386492C8}" type="presParOf" srcId="{333A1088-737F-45CB-B68E-254E46348037}" destId="{A52A0455-90FF-4808-ABD0-F02540D31D5A}" srcOrd="4" destOrd="0" presId="urn:microsoft.com/office/officeart/2005/8/layout/target3"/>
    <dgm:cxn modelId="{92394352-1419-457D-99F3-977B625C21A8}" type="presParOf" srcId="{333A1088-737F-45CB-B68E-254E46348037}" destId="{6140AFEC-043D-4C43-A2F9-D0F5331DF3A3}" srcOrd="5" destOrd="0" presId="urn:microsoft.com/office/officeart/2005/8/layout/target3"/>
    <dgm:cxn modelId="{8D4084A4-F7E3-4836-84AB-106CAB4B7DED}" type="presParOf" srcId="{333A1088-737F-45CB-B68E-254E46348037}" destId="{9358AC05-5D7D-4327-9F80-1AD486AEA664}" srcOrd="6" destOrd="0" presId="urn:microsoft.com/office/officeart/2005/8/layout/target3"/>
    <dgm:cxn modelId="{2FD255D6-8DED-471B-8278-8F93142F5E23}" type="presParOf" srcId="{333A1088-737F-45CB-B68E-254E46348037}" destId="{313FC574-E1CD-4FB4-B054-0B805CE0447D}" srcOrd="7" destOrd="0" presId="urn:microsoft.com/office/officeart/2005/8/layout/target3"/>
    <dgm:cxn modelId="{AB70D44D-95CF-47A9-A47D-1854D6358EBD}" type="presParOf" srcId="{333A1088-737F-45CB-B68E-254E46348037}" destId="{619D679B-A015-4ECF-8348-D1034C574F40}" srcOrd="8" destOrd="0" presId="urn:microsoft.com/office/officeart/2005/8/layout/target3"/>
    <dgm:cxn modelId="{C8D673CE-BADB-4BCD-83DB-2BBE8BEFB46B}" type="presParOf" srcId="{333A1088-737F-45CB-B68E-254E46348037}" destId="{322283A8-4A27-4CDA-BAE3-F381106A9174}" srcOrd="9" destOrd="0" presId="urn:microsoft.com/office/officeart/2005/8/layout/target3"/>
    <dgm:cxn modelId="{9DED3576-4C89-4560-9BB9-D1B7866802F1}" type="presParOf" srcId="{333A1088-737F-45CB-B68E-254E46348037}" destId="{FFC9F71D-1B4F-4AD9-A4A6-86ADEFC8AF5C}" srcOrd="10" destOrd="0" presId="urn:microsoft.com/office/officeart/2005/8/layout/target3"/>
    <dgm:cxn modelId="{FC1BB16F-FCA1-4125-AB0A-E30029C42A0F}" type="presParOf" srcId="{333A1088-737F-45CB-B68E-254E46348037}" destId="{25B08C86-7E15-44DC-BE7F-FFB55DD49D12}" srcOrd="11" destOrd="0" presId="urn:microsoft.com/office/officeart/2005/8/layout/target3"/>
    <dgm:cxn modelId="{47EFFFDB-48B3-4670-9BFE-B3D2A7933306}" type="presParOf" srcId="{333A1088-737F-45CB-B68E-254E46348037}" destId="{76644BE8-9D7C-4C09-B250-3D10AF48CBB7}" srcOrd="12" destOrd="0" presId="urn:microsoft.com/office/officeart/2005/8/layout/target3"/>
    <dgm:cxn modelId="{DC2686C1-C9A3-4C11-8F5D-857B5C3138FF}" type="presParOf" srcId="{333A1088-737F-45CB-B68E-254E46348037}" destId="{EE85B701-7295-41C0-BA7A-34D3756A2AE6}" srcOrd="13" destOrd="0" presId="urn:microsoft.com/office/officeart/2005/8/layout/target3"/>
    <dgm:cxn modelId="{EF1CDA1B-707C-4675-B70F-43B7116F555B}" type="presParOf" srcId="{333A1088-737F-45CB-B68E-254E46348037}" destId="{8BEBB6EC-1DAA-4CAC-8A25-BC0FCBD5DBD5}" srcOrd="14" destOrd="0" presId="urn:microsoft.com/office/officeart/2005/8/layout/target3"/>
    <dgm:cxn modelId="{06F5828E-7654-444C-A50D-5E3AE7B2A2BC}" type="presParOf" srcId="{333A1088-737F-45CB-B68E-254E46348037}" destId="{AED2198E-93D5-4001-81B4-73124B309672}" srcOrd="15" destOrd="0" presId="urn:microsoft.com/office/officeart/2005/8/layout/target3"/>
    <dgm:cxn modelId="{7197BDD2-00D7-48CC-B8B8-DF589BDC1B18}" type="presParOf" srcId="{333A1088-737F-45CB-B68E-254E46348037}" destId="{2BE915AB-18AA-4053-B92C-3BFC9ED204BB}" srcOrd="16" destOrd="0" presId="urn:microsoft.com/office/officeart/2005/8/layout/target3"/>
    <dgm:cxn modelId="{8EC16700-A8EF-4C8C-A8DD-EF077C80E704}" type="presParOf" srcId="{333A1088-737F-45CB-B68E-254E46348037}" destId="{6BB5E863-4638-4E1D-BFDE-399D028AC4ED}" srcOrd="17" destOrd="0" presId="urn:microsoft.com/office/officeart/2005/8/layout/target3"/>
    <dgm:cxn modelId="{6372BE44-093D-45C8-BA5E-396C371BEDC9}" type="presParOf" srcId="{333A1088-737F-45CB-B68E-254E46348037}" destId="{5A5FFA88-C948-4069-8E93-59FA12366E83}" srcOrd="18" destOrd="0" presId="urn:microsoft.com/office/officeart/2005/8/layout/target3"/>
    <dgm:cxn modelId="{59E01E4A-E8C4-4F17-9AF5-E40A3AED767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VY_32_INOVACE_16_06 Slova protikladná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2194A7-73A0-4D7C-A894-860710A68BA9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893616-A5A8-4DF2-B711-03E4171872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3334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810090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34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pro žáky  2. ročníku. Žáci si procvičují na pracovních listech slova protikladná.  Učební materiál je určen pro práci na interaktivní tabuli , lze ho vytisknout a použít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slova protikladná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</a:t>
            </a:r>
            <a:r>
              <a:rPr lang="cs-CZ" smtClean="0"/>
              <a:t>slova protikladná</a:t>
            </a:r>
            <a:endParaRPr lang="cs-CZ" dirty="0" smtClean="0"/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846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Slova protikladná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8605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Vybarvi stejnou barvou políčka se slovy, která jsou navzájem protikladná: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381731"/>
              </p:ext>
            </p:extLst>
          </p:nvPr>
        </p:nvGraphicFramePr>
        <p:xfrm>
          <a:off x="971600" y="3717032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vpředu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vysoký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slabý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špinavý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světlo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ošklivý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nízký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vzadu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čistý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silný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krásný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tma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9538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Podtržená slova nahraďte slovy protikladnými:</a:t>
            </a:r>
          </a:p>
          <a:p>
            <a:r>
              <a:rPr lang="cs-CZ" dirty="0" smtClean="0"/>
              <a:t>Včera jsem si koupila </a:t>
            </a:r>
            <a:r>
              <a:rPr lang="cs-CZ" u="sng" dirty="0" smtClean="0"/>
              <a:t>krátké (              )</a:t>
            </a:r>
            <a:r>
              <a:rPr lang="cs-CZ" dirty="0" smtClean="0"/>
              <a:t> kalhoty.</a:t>
            </a:r>
          </a:p>
          <a:p>
            <a:r>
              <a:rPr lang="cs-CZ" u="sng" dirty="0" smtClean="0"/>
              <a:t>Vpředu (              )</a:t>
            </a:r>
            <a:r>
              <a:rPr lang="cs-CZ" dirty="0" smtClean="0"/>
              <a:t> ve třídě máme umyvadlo.</a:t>
            </a:r>
          </a:p>
          <a:p>
            <a:r>
              <a:rPr lang="cs-CZ" dirty="0" smtClean="0"/>
              <a:t>Náš Pepík je </a:t>
            </a:r>
            <a:r>
              <a:rPr lang="cs-CZ" u="sng" dirty="0" smtClean="0"/>
              <a:t>pilný (              )</a:t>
            </a:r>
            <a:r>
              <a:rPr lang="cs-CZ" dirty="0" smtClean="0"/>
              <a:t> žák.</a:t>
            </a:r>
          </a:p>
          <a:p>
            <a:r>
              <a:rPr lang="cs-CZ" dirty="0" smtClean="0"/>
              <a:t>Obrať si to tričko na </a:t>
            </a:r>
            <a:r>
              <a:rPr lang="cs-CZ" u="sng" dirty="0" smtClean="0"/>
              <a:t>líc</a:t>
            </a:r>
            <a:r>
              <a:rPr lang="cs-CZ" dirty="0" smtClean="0"/>
              <a:t> (</a:t>
            </a:r>
            <a:r>
              <a:rPr lang="cs-CZ" u="sng" dirty="0" smtClean="0"/>
              <a:t>           </a:t>
            </a:r>
            <a:r>
              <a:rPr lang="cs-CZ" dirty="0" smtClean="0"/>
              <a:t>).</a:t>
            </a:r>
          </a:p>
          <a:p>
            <a:r>
              <a:rPr lang="cs-CZ" dirty="0" smtClean="0"/>
              <a:t>Náš soused je </a:t>
            </a:r>
            <a:r>
              <a:rPr lang="cs-CZ" u="sng" dirty="0" smtClean="0"/>
              <a:t>starý (              ). </a:t>
            </a:r>
          </a:p>
          <a:p>
            <a:r>
              <a:rPr lang="cs-CZ" dirty="0" smtClean="0"/>
              <a:t>V lese jsem nasbíral </a:t>
            </a:r>
            <a:r>
              <a:rPr lang="cs-CZ" u="sng" dirty="0" smtClean="0"/>
              <a:t>mnoho (              ) </a:t>
            </a:r>
            <a:r>
              <a:rPr lang="cs-CZ" dirty="0" smtClean="0"/>
              <a:t>hub.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5665439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Dopiš slova protikladná. Potom zakroužkuj správnou odpověď:</a:t>
            </a:r>
            <a:r>
              <a:rPr lang="cs-CZ" i="1" dirty="0"/>
              <a:t> </a:t>
            </a:r>
            <a:r>
              <a:rPr lang="cs-CZ" i="1" dirty="0" smtClean="0"/>
              <a:t> </a:t>
            </a:r>
          </a:p>
          <a:p>
            <a:r>
              <a:rPr lang="cs-CZ" dirty="0" smtClean="0"/>
              <a:t>Popelka byla líná nebo __________   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Ježek </a:t>
            </a:r>
            <a:r>
              <a:rPr lang="cs-CZ" i="1" dirty="0" smtClean="0"/>
              <a:t>je</a:t>
            </a:r>
            <a:r>
              <a:rPr lang="cs-CZ" dirty="0" smtClean="0"/>
              <a:t> užitečný nebo  __________.</a:t>
            </a:r>
          </a:p>
          <a:p>
            <a:r>
              <a:rPr lang="cs-CZ" dirty="0" smtClean="0"/>
              <a:t>Po silnici chodíme vlevo nebo _________ .</a:t>
            </a:r>
          </a:p>
          <a:p>
            <a:r>
              <a:rPr lang="cs-CZ" dirty="0" smtClean="0"/>
              <a:t>Sáňkujeme v létě nebo v __________ .</a:t>
            </a:r>
          </a:p>
          <a:p>
            <a:r>
              <a:rPr lang="cs-CZ" dirty="0" smtClean="0"/>
              <a:t>Večeříme večer nebo _______ .</a:t>
            </a:r>
          </a:p>
          <a:p>
            <a:r>
              <a:rPr lang="cs-CZ" dirty="0" smtClean="0"/>
              <a:t>Kos je bílý nebo ________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0300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dirty="0" smtClean="0"/>
              <a:t>Ve větách nahraď podtržená slova slovy protikladnými:</a:t>
            </a:r>
          </a:p>
          <a:p>
            <a:r>
              <a:rPr lang="cs-CZ" dirty="0" smtClean="0"/>
              <a:t>Moje kolo je </a:t>
            </a:r>
            <a:r>
              <a:rPr lang="cs-CZ" u="sng" dirty="0" smtClean="0"/>
              <a:t>nové</a:t>
            </a:r>
            <a:r>
              <a:rPr lang="cs-CZ" dirty="0" smtClean="0"/>
              <a:t>. Podívej se </a:t>
            </a:r>
            <a:r>
              <a:rPr lang="cs-CZ" u="sng" dirty="0" smtClean="0"/>
              <a:t>vzhůru</a:t>
            </a:r>
            <a:r>
              <a:rPr lang="cs-CZ" dirty="0" smtClean="0"/>
              <a:t>.    </a:t>
            </a:r>
          </a:p>
          <a:p>
            <a:endParaRPr lang="cs-CZ" dirty="0"/>
          </a:p>
          <a:p>
            <a:r>
              <a:rPr lang="cs-CZ" u="sng" dirty="0" smtClean="0"/>
              <a:t>Vpředu</a:t>
            </a:r>
            <a:r>
              <a:rPr lang="cs-CZ" dirty="0" smtClean="0"/>
              <a:t> ve třídě máme umyvadlo. Ustřihni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mi </a:t>
            </a:r>
            <a:r>
              <a:rPr lang="cs-CZ" u="sng" dirty="0" smtClean="0"/>
              <a:t>úzký</a:t>
            </a:r>
            <a:r>
              <a:rPr lang="cs-CZ" dirty="0" smtClean="0"/>
              <a:t> proužek papíru. Co budeš </a:t>
            </a:r>
            <a:r>
              <a:rPr lang="cs-CZ" u="sng" dirty="0" smtClean="0"/>
              <a:t>večer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dělat? Přišel jsem domů </a:t>
            </a:r>
            <a:r>
              <a:rPr lang="cs-CZ" u="sng" dirty="0" smtClean="0"/>
              <a:t>hladový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536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67</TotalTime>
  <Words>303</Words>
  <Application>Microsoft Office PowerPoint</Application>
  <PresentationFormat>Předvádění na obrazovce (4:3)</PresentationFormat>
  <Paragraphs>59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Anotace</vt:lpstr>
      <vt:lpstr>Slova protikladná</vt:lpstr>
      <vt:lpstr>Pracovní list 1</vt:lpstr>
      <vt:lpstr>Pracovní list 2</vt:lpstr>
      <vt:lpstr>Pracovní list 3</vt:lpstr>
      <vt:lpstr>Pracovní list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cp:lastModifiedBy>Jana</cp:lastModifiedBy>
  <cp:revision>14</cp:revision>
  <dcterms:modified xsi:type="dcterms:W3CDTF">2013-05-17T19:50:43Z</dcterms:modified>
</cp:coreProperties>
</file>