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70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78081B-14E1-487B-8B4E-B2F50B5578CE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06E11D-CD13-453B-8346-69E8FC5984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82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2B55A-DC0C-4FA5-9EDB-E6052F79574B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549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784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90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655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076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07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908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144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756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85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368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D429F-49C1-4DE9-85E1-5AD07C31AF4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840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5D429F-49C1-4DE9-85E1-5AD07C31AF41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EB890-E8DF-4651-A335-62AF643EDE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390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7a4KBBCh9rM&amp;NR=1&amp;feature=endscreen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a/ad/Selaginella_selaginoides0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8/8a/Isoetes_lacustris_nf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c/c5/Equisetum_arvense_nf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d/Selaginella_selaginoides02.jpg/360px-Selaginella_selaginoides02.jpg?uselang=cs" TargetMode="External"/><Relationship Id="rId7" Type="http://schemas.openxmlformats.org/officeDocument/2006/relationships/hyperlink" Target="http://upload.wikimedia.org/wikipedia/commons/thumb/4/45/Equisetum_palustre1.JPG/359px-Equisetum_palustre1.JPG" TargetMode="External"/><Relationship Id="rId2" Type="http://schemas.openxmlformats.org/officeDocument/2006/relationships/hyperlink" Target="http://www.youtube.com/watch?v=7a4KBBCh9rM&amp;NR=1&amp;feature=endscree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9/94/Equisetum_sylvaticum_180607.jpg/346px-Equisetum_sylvaticum_180607.jpg?uselang=cs" TargetMode="External"/><Relationship Id="rId5" Type="http://schemas.openxmlformats.org/officeDocument/2006/relationships/hyperlink" Target="http://upload.wikimedia.org/wikipedia/commons/c/c5/Equisetum_arvense_nf.jpg?uselang=cs" TargetMode="External"/><Relationship Id="rId4" Type="http://schemas.openxmlformats.org/officeDocument/2006/relationships/hyperlink" Target="http://commons.wikimedia.org/wiki/File:Isoetes_lacustris_n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5344" y="2447131"/>
            <a:ext cx="7489825" cy="193899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Kapraďorosty – plavuně, přesličky </a:t>
            </a:r>
            <a:endParaRPr lang="cs-CZ" sz="60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30. 01.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782109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4398399"/>
              </p:ext>
            </p:extLst>
          </p:nvPr>
        </p:nvGraphicFramePr>
        <p:xfrm>
          <a:off x="1475656" y="908720"/>
          <a:ext cx="6696744" cy="423799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CZ.1.07/1.5.00/34.0702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 materiálu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VY_32_INOVACE_BIO.PRIMA -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r>
                        <a:rPr lang="cs-CZ" sz="1400" dirty="0" smtClean="0">
                          <a:effectLst/>
                        </a:rPr>
                        <a:t>09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Gymnázium, Třeboň, Na Sadech 308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Autor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Kapraďorosty – plavuně,</a:t>
                      </a:r>
                      <a:r>
                        <a:rPr lang="cs-CZ" sz="1400" kern="1200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 přesličky</a:t>
                      </a:r>
                      <a:endParaRPr lang="cs-CZ" sz="14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Biologie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Botanika pro první ročník osmiletého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III/2 </a:t>
                      </a:r>
                      <a:r>
                        <a:rPr lang="cs-CZ" sz="14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400" dirty="0" smtClean="0">
                          <a:effectLst/>
                        </a:rPr>
                        <a:t>ICT</a:t>
                      </a:r>
                      <a:endParaRPr lang="cs-CZ" sz="14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Ročník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prima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Metodický list/Anotace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slouží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k výkladu, je doprovázen ukázkami zástupců, obsahuje úkoly a cvičení.</a:t>
                      </a: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716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Kapraďorosty 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96752"/>
            <a:ext cx="7992888" cy="386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starý název pro souhrn tří oddělení: plavuně, přesličky, kapradiny</a:t>
            </a:r>
          </a:p>
          <a:p>
            <a:pPr marL="342900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výtrusné rostliny</a:t>
            </a:r>
          </a:p>
          <a:p>
            <a:pPr marL="342900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vytvořená vodivá pletiva = mají cévní svazky</a:t>
            </a:r>
          </a:p>
          <a:p>
            <a:pPr marL="342900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tělo rozlišené na orgány: kořen, stonek, list</a:t>
            </a:r>
          </a:p>
          <a:p>
            <a:pPr marL="342900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střídání tvorby výtrusů s pohlavním rozmnožováním = rodozměna</a:t>
            </a:r>
          </a:p>
          <a:p>
            <a:pPr marL="342900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suchozemské, méně sladkovodní </a:t>
            </a:r>
          </a:p>
          <a:p>
            <a:pPr marL="342900" indent="-342900">
              <a:spcBef>
                <a:spcPts val="600"/>
              </a:spcBef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největší rozvoj v prvohorách</a:t>
            </a:r>
          </a:p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- stromové formy = dnes černé uhlí</a:t>
            </a:r>
          </a:p>
          <a:p>
            <a:pPr>
              <a:spcBef>
                <a:spcPts val="600"/>
              </a:spcBef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životní cyklus kapraďorostů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91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Oddělení: </a:t>
            </a:r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Plavuňovité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908719"/>
            <a:ext cx="72728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největší rozšíření v prvohorách - stromovité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současné: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drobné byliny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stonek se vidličnatě větví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drobné, šupinovité listy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výtrusy vznikají ve výtrusnicích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někdy sdružených do výtrusného klasu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systém: plavuně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: vranečky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: šídlatky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nejčastější: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plavuň vidlačka</a:t>
            </a:r>
          </a:p>
          <a:p>
            <a:pPr marL="1257300" lvl="2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jehličnaté lesy</a:t>
            </a:r>
          </a:p>
          <a:p>
            <a:pPr marL="1257300" lvl="2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chráněná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upload.wikimedia.org/wikipedia/commons/e/ea/Lycopodium_clavatum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r="-2193" b="13249"/>
          <a:stretch/>
        </p:blipFill>
        <p:spPr bwMode="auto">
          <a:xfrm>
            <a:off x="3779912" y="3215096"/>
            <a:ext cx="5256076" cy="3400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944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Selaginella selaginoides0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3672408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5301208"/>
            <a:ext cx="3888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Vraneček brvitý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jediný z vranečků u nás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kriticky ohrožený,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hráněný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 descr="File:Isoetes lacustris nf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4664"/>
            <a:ext cx="2839219" cy="4853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5262574"/>
            <a:ext cx="40324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Šídlatka jezerní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Černé jezero na Šumavě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kriticky ohrožená, chráněná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glaciální relikt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1193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332656"/>
            <a:ext cx="8229600" cy="792088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Oddělení: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Přesličky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908720"/>
            <a:ext cx="72728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prvohorách – stromovité, různé druhy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současné: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vytrvalé byliny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dutý, rýhovaný, článkovaný stonek 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stonek obsahuje oxid křemičitý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stonek se přeslenitě větví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drobné, šupinovité listy v přeslenech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výtrusný klas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Nejčastější: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přeslička rolní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vytrvalá bylina s oddenkem v půdě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dvě lodyhy - nezelená jarní nese klas</a:t>
            </a:r>
          </a:p>
          <a:p>
            <a:pPr lvl="4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- zelená letní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fotosyntetizuje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File:Equisetum arvense nf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897304"/>
            <a:ext cx="33718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431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9/94/Equisetum_sylvaticum_180607.jpg/346px-Equisetum_sylvaticum_180607.jpg?uselang=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5256"/>
            <a:ext cx="329565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5229200"/>
            <a:ext cx="40324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Přeslička lesní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jarní lodyha později zezelená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vyšší, bohatěji větvená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řídké lesy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2" name="Picture 6" descr="http://upload.wikimedia.org/wikipedia/commons/thumb/4/45/Equisetum_palustre1.JPG/359px-Equisetum_palustre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6112"/>
            <a:ext cx="3419475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32040" y="5229200"/>
            <a:ext cx="40324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Přeslička bahenní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jarní lodyha později zezelená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menší, málo větvená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mokré louky, okraje toků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13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Kapraďorosty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908720"/>
            <a:ext cx="8496944" cy="5093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Popiš životní cyklus kapraďorostů.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Vysvětli rozdíl mezi letní lodyhou přesličky rolní a přesličky lesní.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Vyjmenuj tři zástupce plavuní.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Kde na našem území roste šídlatka?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Kterou látkou mají vyztužený stonek přesličky?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Které skupiny z kapraďorostů mají vidličnatě větvený stonek?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se jmenuje část stonku, kde se sdružují výtrusnice?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3216" y="1268760"/>
            <a:ext cx="84292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 výtrusu vyklíčí zelený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prokel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na něm se vytvoří pohlavní orgány. K oplození vajíčka dojde  v kapce vody a vyroste z něj nová kapradina. Ta na spodu  listů vytvoří výtrusnice.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3217" y="2259385"/>
            <a:ext cx="822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Letní lodyha přesličky rolní nově vyrůstá z oddenku, u přesličky lesní zaschne výtrusný klas jarní lodyhy, ta zezelená a vyraší na ní listy. 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5502" y="3131472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Plavuň vidlačka, vraneček brvitý, šídlatka jezerní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0797" y="3789040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Černé jezero na Šumavě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36510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Oxid křemičitý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3805" y="5013176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Plavuňovité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5502" y="5633090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Výtrusný (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výtrusnicový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 klas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6041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32656"/>
            <a:ext cx="82809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http://www.youtube.com/watch?v=7a4KBBCh9rM&amp;NR=1&amp;feature=endscreen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upload.wikimedia.org/wikipedia/commons/e/ea/Lycopodium_clavatum.jpg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://upload.wikimedia.org/wikipedia/commons/thumb/a/ad/Selaginella_selaginoides02.jpg/360px-Selaginella_selaginoides02.jpg?uselang=cs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http://commons.wikimedia.org/wiki/File:Isoetes_lacustris_nf.jpg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http://upload.wikimedia.org/wikipedia/commons/c/c5/Equisetum_arvense_nf.jpg?uselang=cs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http://upload.wikimedia.org/wikipedia/commons/thumb/9/94/Equisetum_sylvaticum_180607.jpg/346px-Equisetum_sylvaticum_180607.jpg?uselang=cs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http://upload.wikimedia.org/wikipedia/commons/thumb/4/45/Equisetum_palustre1.JPG/359px-Equisetum_palustre1.JPG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/>
              <a:t>ČABRADOVÁ, Věra. </a:t>
            </a:r>
            <a:r>
              <a:rPr lang="cs-CZ" sz="1200" i="1" dirty="0"/>
              <a:t>Přírodopis 7, učebnice pro základní školy a víceletá gymnázia</a:t>
            </a:r>
            <a:r>
              <a:rPr lang="cs-CZ" sz="1200" dirty="0"/>
              <a:t>. 1. vyd. Plzeň: Fraus, 2005, 120 s. ISBN 80-7238-424-4. </a:t>
            </a: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1508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502</Words>
  <Application>Microsoft Office PowerPoint</Application>
  <PresentationFormat>Předvádění na obrazovce (4:3)</PresentationFormat>
  <Paragraphs>113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Kapraďorosty </vt:lpstr>
      <vt:lpstr>Oddělení: Plavuňovité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maskova</dc:creator>
  <cp:lastModifiedBy>User</cp:lastModifiedBy>
  <cp:revision>29</cp:revision>
  <dcterms:created xsi:type="dcterms:W3CDTF">2013-04-24T17:57:20Z</dcterms:created>
  <dcterms:modified xsi:type="dcterms:W3CDTF">2013-05-23T09:09:18Z</dcterms:modified>
</cp:coreProperties>
</file>