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62" r:id="rId3"/>
    <p:sldId id="266" r:id="rId4"/>
    <p:sldId id="267" r:id="rId5"/>
    <p:sldId id="272" r:id="rId6"/>
    <p:sldId id="273" r:id="rId7"/>
    <p:sldId id="27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VY_32_INOVACE_04_Věty přací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VY_32_INOVACE_04_Věty přací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C3FD-8443-4EF0-BDC7-2BC5AD44ED49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8B4C2-DA82-4577-A92D-ABE142E73A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857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821669013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</a:t>
            </a:r>
            <a:r>
              <a:rPr lang="cs-CZ"/>
              <a:t>v </a:t>
            </a:r>
            <a:r>
              <a:rPr lang="cs-CZ" smtClean="0"/>
              <a:t>listopadu 2012</a:t>
            </a:r>
            <a:endParaRPr lang="cs-CZ" dirty="0" smtClean="0"/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Co se píše na konci vět přacích?</a:t>
            </a:r>
          </a:p>
          <a:p>
            <a:r>
              <a:rPr lang="cs-CZ" dirty="0" smtClean="0"/>
              <a:t>Věty přací</a:t>
            </a:r>
          </a:p>
          <a:p>
            <a:r>
              <a:rPr lang="cs-CZ" dirty="0" smtClean="0"/>
              <a:t>Co si přejeme</a:t>
            </a:r>
          </a:p>
          <a:p>
            <a:r>
              <a:rPr lang="cs-CZ" dirty="0" smtClean="0"/>
              <a:t>Hlas na konci věty přací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12776"/>
            <a:ext cx="6836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Když se píše na konci věty tečka, jedná se o větu: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ISMISQ4N\MC9003909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48880"/>
            <a:ext cx="3044465" cy="306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2636912"/>
            <a:ext cx="296292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Z N A M O V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3645024"/>
            <a:ext cx="313169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O Z K A Z O V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2858" y="4725143"/>
            <a:ext cx="148213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Ř A C Í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57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7393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Když se na konci věty píše vykřičník, jedná se o větu:</a:t>
            </a:r>
            <a:endParaRPr lang="cs-CZ" sz="2400" dirty="0"/>
          </a:p>
        </p:txBody>
      </p:sp>
      <p:pic>
        <p:nvPicPr>
          <p:cNvPr id="2050" name="Picture 2" descr="C:\Users\ucitel\AppData\Local\Microsoft\Windows\Temporary Internet Files\Content.IE5\9ECY0VP4\MC900355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0888"/>
            <a:ext cx="2184677" cy="314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15555" y="2996952"/>
            <a:ext cx="313169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O Z K A Z O V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15555" y="3995819"/>
            <a:ext cx="14083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Ř A C 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97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4623" y="1016214"/>
            <a:ext cx="7599324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Větami přacími si něco přejeme. Věty přací začínají </a:t>
            </a:r>
          </a:p>
          <a:p>
            <a:r>
              <a:rPr lang="cs-CZ" sz="2400" b="1" dirty="0" smtClean="0"/>
              <a:t>slovy ať, kéž, nechť.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4623" y="2138232"/>
            <a:ext cx="3746923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nějakou větu přací?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623" y="2924944"/>
            <a:ext cx="310296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Ať mrzne! Ať je sníh!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77804" y="3997778"/>
            <a:ext cx="417614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Kdybych tak měl nové kolo!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418" y="5355357"/>
            <a:ext cx="38861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Kéž bych se brzy uzdravil!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9SW2OSD7\MP900425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01426"/>
            <a:ext cx="1632149" cy="147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E81DNVTN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237" y="3565561"/>
            <a:ext cx="223224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IPTOXUAY\MC9000563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799" y="4797152"/>
            <a:ext cx="1814170" cy="1712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96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628799"/>
            <a:ext cx="4267835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Co si přeješ před Vánocemi? 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SGQ6RQRT\MP9003848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71499"/>
            <a:ext cx="1797184" cy="19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3212975"/>
            <a:ext cx="5384744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Co si přeješ na konci školního roku?</a:t>
            </a:r>
            <a:endParaRPr lang="cs-CZ" sz="2400" b="1" dirty="0"/>
          </a:p>
        </p:txBody>
      </p:sp>
      <p:pic>
        <p:nvPicPr>
          <p:cNvPr id="2052" name="Picture 4" descr="C:\Users\ucitel\AppData\Local\Microsoft\Windows\Temporary Internet Files\Content.IE5\IPTOXUAY\MC9003981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20888"/>
            <a:ext cx="1569110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4805775"/>
            <a:ext cx="6763070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Co si přeješ, když je někdo z rodiny nemocný?</a:t>
            </a:r>
            <a:endParaRPr lang="cs-CZ" sz="2400" b="1" dirty="0"/>
          </a:p>
        </p:txBody>
      </p:sp>
      <p:pic>
        <p:nvPicPr>
          <p:cNvPr id="2053" name="Picture 5" descr="C:\Users\ucitel\AppData\Local\Microsoft\Windows\Temporary Internet Files\Content.IE5\DQ9NLQRI\MC900411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285" y="4509120"/>
            <a:ext cx="14319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51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4319196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 konci vět přacích hlas  klesá.</a:t>
            </a:r>
            <a:endParaRPr lang="cs-CZ" sz="2400" b="1" dirty="0"/>
          </a:p>
        </p:txBody>
      </p:sp>
      <p:pic>
        <p:nvPicPr>
          <p:cNvPr id="2051" name="Picture 3" descr="C:\Users\ucitel\AppData\Local\Microsoft\Windows\Temporary Internet Files\Content.IE5\9GEVTGUP\MC9004418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92896"/>
            <a:ext cx="4354909" cy="302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55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1403</TotalTime>
  <Words>221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113</cp:revision>
  <dcterms:created xsi:type="dcterms:W3CDTF">2011-06-29T08:37:16Z</dcterms:created>
  <dcterms:modified xsi:type="dcterms:W3CDTF">2013-02-11T07:14:15Z</dcterms:modified>
</cp:coreProperties>
</file>