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7" r:id="rId2"/>
    <p:sldId id="262" r:id="rId3"/>
    <p:sldId id="275" r:id="rId4"/>
    <p:sldId id="272" r:id="rId5"/>
    <p:sldId id="273" r:id="rId6"/>
    <p:sldId id="27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Jaroslava Králová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Český jazyk pro 1. a 2. ročník ZŠ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VY_32_INOVACE_05_Věty tázací</a:t>
          </a:r>
          <a:endParaRPr lang="cs-CZ" sz="1600" dirty="0">
            <a:solidFill>
              <a:schemeClr val="tx2"/>
            </a:solidFill>
          </a:endParaRPr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 custLinFactNeighborX="621" custLinFactNeighborY="-1754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LinFactNeighborY="3700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 custLinFactNeighborX="1603" custLinFactNeighborY="1652"/>
      <dgm:spPr/>
    </dgm:pt>
    <dgm:pt modelId="{C0595DA9-4779-42AD-9BA6-AB30B8E7C49C}" type="pres">
      <dgm:prSet presAssocID="{39D30570-46AC-465C-B7B9-D2118E079C21}" presName="rect3" presStyleLbl="alignAcc1" presStyleIdx="2" presStyleCnt="5" custLinFactNeighborX="956" custLinFactNeighborY="5820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 custScaleY="91710" custLinFactNeighborX="0" custLinFactNeighborY="16246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 custLinFactNeighborY="25288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ECDC6E-A526-4721-9734-CFCE6F4AF636}" type="presOf" srcId="{3B7B90AD-211A-416E-B220-0498D530F9D4}" destId="{BCB9F28B-DB1F-4922-97D3-333C74FC431A}" srcOrd="1" destOrd="0" presId="urn:microsoft.com/office/officeart/2005/8/layout/target3"/>
    <dgm:cxn modelId="{4D3EB8E8-D4A7-458D-A7F9-960522D33B2E}" type="presOf" srcId="{8BB4EE2B-3DD1-4F6C-861B-A1986E402398}" destId="{EE18BECF-67A7-4F75-A7D6-01AB5C0911E8}" srcOrd="0" destOrd="0" presId="urn:microsoft.com/office/officeart/2005/8/layout/target3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81F16097-9E6C-4223-AEFE-545CFC1035B5}" type="presOf" srcId="{E81CD3C7-D9D7-4E6D-AC07-05960AAD1AA5}" destId="{940248A8-C27D-4549-ABB0-909E43312830}" srcOrd="0" destOrd="0" presId="urn:microsoft.com/office/officeart/2005/8/layout/target3"/>
    <dgm:cxn modelId="{E4AF0047-861E-4F4A-9DB3-22F7C029F39C}" type="presOf" srcId="{8BB4EE2B-3DD1-4F6C-861B-A1986E402398}" destId="{25CA3B44-A969-4D9A-8861-21E0649C4A87}" srcOrd="1" destOrd="0" presId="urn:microsoft.com/office/officeart/2005/8/layout/target3"/>
    <dgm:cxn modelId="{84B0D672-72F3-45B5-999A-50870B04ECA8}" type="presOf" srcId="{39D30570-46AC-465C-B7B9-D2118E079C21}" destId="{C0595DA9-4779-42AD-9BA6-AB30B8E7C49C}" srcOrd="0" destOrd="0" presId="urn:microsoft.com/office/officeart/2005/8/layout/target3"/>
    <dgm:cxn modelId="{DD1B450F-3B73-4E65-806F-E188FFB7D6DB}" type="presOf" srcId="{E81CD3C7-D9D7-4E6D-AC07-05960AAD1AA5}" destId="{107F3C6C-76AA-4290-97E0-390671EAD5D9}" srcOrd="1" destOrd="0" presId="urn:microsoft.com/office/officeart/2005/8/layout/target3"/>
    <dgm:cxn modelId="{40A163B4-8D99-42B4-8BD7-49677A41306E}" type="presOf" srcId="{39D30570-46AC-465C-B7B9-D2118E079C21}" destId="{4692F28C-2F5B-423A-93EB-69A42D5F3DDD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86732470-1D8D-4BF7-97E7-67CFD6FE1209}" type="presOf" srcId="{3B7B90AD-211A-416E-B220-0498D530F9D4}" destId="{045F7912-B345-435E-946A-BC4C65067EF9}" srcOrd="0" destOrd="0" presId="urn:microsoft.com/office/officeart/2005/8/layout/target3"/>
    <dgm:cxn modelId="{01705920-A385-472D-95D2-8532969473D8}" type="presOf" srcId="{2F353AF2-72CC-413E-92DB-BF4F24AD5CA0}" destId="{05900486-F285-4F2C-8DF3-A0DDB0829592}" srcOrd="0" destOrd="0" presId="urn:microsoft.com/office/officeart/2005/8/layout/target3"/>
    <dgm:cxn modelId="{F7819EB3-4392-47CD-81C6-823A68FF0EA4}" type="presOf" srcId="{EF97F5D6-4A81-49EA-AC2D-4DBD5DC024D2}" destId="{91668161-6AB6-4600-BEB5-9A84821678A3}" srcOrd="0" destOrd="0" presId="urn:microsoft.com/office/officeart/2005/8/layout/target3"/>
    <dgm:cxn modelId="{75F6B489-7716-4F1E-8BEC-D511092E10DB}" type="presOf" srcId="{EF97F5D6-4A81-49EA-AC2D-4DBD5DC024D2}" destId="{A4691E4C-21F8-4B6C-80D5-8BACB392AE8F}" srcOrd="1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919E1898-CE80-438F-97EA-FD8646320416}" type="presParOf" srcId="{05900486-F285-4F2C-8DF3-A0DDB0829592}" destId="{208CE6D0-44AD-4998-8097-B276A63D874C}" srcOrd="0" destOrd="0" presId="urn:microsoft.com/office/officeart/2005/8/layout/target3"/>
    <dgm:cxn modelId="{A45D4ED6-2D11-4B3B-92B5-C35922AF309C}" type="presParOf" srcId="{05900486-F285-4F2C-8DF3-A0DDB0829592}" destId="{AA133BE2-EF4B-4020-844B-D67B374EAE8B}" srcOrd="1" destOrd="0" presId="urn:microsoft.com/office/officeart/2005/8/layout/target3"/>
    <dgm:cxn modelId="{E5B1B84C-7F0A-4F39-854F-1610557DF36A}" type="presParOf" srcId="{05900486-F285-4F2C-8DF3-A0DDB0829592}" destId="{91668161-6AB6-4600-BEB5-9A84821678A3}" srcOrd="2" destOrd="0" presId="urn:microsoft.com/office/officeart/2005/8/layout/target3"/>
    <dgm:cxn modelId="{8A0BE971-9881-4137-99B7-FADA99790EE8}" type="presParOf" srcId="{05900486-F285-4F2C-8DF3-A0DDB0829592}" destId="{91E186ED-28CF-4034-A313-5604B0EEB730}" srcOrd="3" destOrd="0" presId="urn:microsoft.com/office/officeart/2005/8/layout/target3"/>
    <dgm:cxn modelId="{ACDC67BD-FEDC-4285-BD70-F207B24FA334}" type="presParOf" srcId="{05900486-F285-4F2C-8DF3-A0DDB0829592}" destId="{C64A6C0D-CF78-4ACB-8F4A-CCD935C1FBB7}" srcOrd="4" destOrd="0" presId="urn:microsoft.com/office/officeart/2005/8/layout/target3"/>
    <dgm:cxn modelId="{B44217C4-2B6C-4A74-80A2-2599185957EB}" type="presParOf" srcId="{05900486-F285-4F2C-8DF3-A0DDB0829592}" destId="{045F7912-B345-435E-946A-BC4C65067EF9}" srcOrd="5" destOrd="0" presId="urn:microsoft.com/office/officeart/2005/8/layout/target3"/>
    <dgm:cxn modelId="{B47E5655-4E1F-4D7B-B768-BDEE574AAF30}" type="presParOf" srcId="{05900486-F285-4F2C-8DF3-A0DDB0829592}" destId="{9F98E0FA-BF01-4AAB-87E0-F07981F90ACE}" srcOrd="6" destOrd="0" presId="urn:microsoft.com/office/officeart/2005/8/layout/target3"/>
    <dgm:cxn modelId="{104EAE07-6BDE-4AD6-930C-D1DA93DFF93A}" type="presParOf" srcId="{05900486-F285-4F2C-8DF3-A0DDB0829592}" destId="{5676EFBF-D8A4-4E4C-A218-C4399BD5E49A}" srcOrd="7" destOrd="0" presId="urn:microsoft.com/office/officeart/2005/8/layout/target3"/>
    <dgm:cxn modelId="{872AB5E1-084A-468B-8B59-2036F9FEAF50}" type="presParOf" srcId="{05900486-F285-4F2C-8DF3-A0DDB0829592}" destId="{C0595DA9-4779-42AD-9BA6-AB30B8E7C49C}" srcOrd="8" destOrd="0" presId="urn:microsoft.com/office/officeart/2005/8/layout/target3"/>
    <dgm:cxn modelId="{0786F9B8-9795-4299-8F21-6BA8066ABF36}" type="presParOf" srcId="{05900486-F285-4F2C-8DF3-A0DDB0829592}" destId="{D22C5642-D50A-4FF8-932E-7F4108879926}" srcOrd="9" destOrd="0" presId="urn:microsoft.com/office/officeart/2005/8/layout/target3"/>
    <dgm:cxn modelId="{377EE9BD-0335-4A01-AC53-A9C15A398CBB}" type="presParOf" srcId="{05900486-F285-4F2C-8DF3-A0DDB0829592}" destId="{0FB98643-7663-4C7A-BD01-B6BE55507DA1}" srcOrd="10" destOrd="0" presId="urn:microsoft.com/office/officeart/2005/8/layout/target3"/>
    <dgm:cxn modelId="{ECFB246B-754F-4B7C-88C0-A3E3FAD5A971}" type="presParOf" srcId="{05900486-F285-4F2C-8DF3-A0DDB0829592}" destId="{EE18BECF-67A7-4F75-A7D6-01AB5C0911E8}" srcOrd="11" destOrd="0" presId="urn:microsoft.com/office/officeart/2005/8/layout/target3"/>
    <dgm:cxn modelId="{FE511108-4F93-4988-AE83-0A74879F844E}" type="presParOf" srcId="{05900486-F285-4F2C-8DF3-A0DDB0829592}" destId="{79C80046-B813-4403-AB48-C3F699B5AB0C}" srcOrd="12" destOrd="0" presId="urn:microsoft.com/office/officeart/2005/8/layout/target3"/>
    <dgm:cxn modelId="{1453436B-2EE0-4697-AA0B-350DB377BE3F}" type="presParOf" srcId="{05900486-F285-4F2C-8DF3-A0DDB0829592}" destId="{B8348495-AEA3-4A34-9EAA-ED359EDEA045}" srcOrd="13" destOrd="0" presId="urn:microsoft.com/office/officeart/2005/8/layout/target3"/>
    <dgm:cxn modelId="{B792AC9C-FA15-43E5-80AD-07CC324A407B}" type="presParOf" srcId="{05900486-F285-4F2C-8DF3-A0DDB0829592}" destId="{940248A8-C27D-4549-ABB0-909E43312830}" srcOrd="14" destOrd="0" presId="urn:microsoft.com/office/officeart/2005/8/layout/target3"/>
    <dgm:cxn modelId="{F6822C24-7965-403D-AD57-4AA1B66D844A}" type="presParOf" srcId="{05900486-F285-4F2C-8DF3-A0DDB0829592}" destId="{A4691E4C-21F8-4B6C-80D5-8BACB392AE8F}" srcOrd="15" destOrd="0" presId="urn:microsoft.com/office/officeart/2005/8/layout/target3"/>
    <dgm:cxn modelId="{8FB489E6-7B77-42D1-81D3-147A31862100}" type="presParOf" srcId="{05900486-F285-4F2C-8DF3-A0DDB0829592}" destId="{BCB9F28B-DB1F-4922-97D3-333C74FC431A}" srcOrd="16" destOrd="0" presId="urn:microsoft.com/office/officeart/2005/8/layout/target3"/>
    <dgm:cxn modelId="{D0ADD806-99F3-49B2-B93D-B3B57320EA18}" type="presParOf" srcId="{05900486-F285-4F2C-8DF3-A0DDB0829592}" destId="{4692F28C-2F5B-423A-93EB-69A42D5F3DDD}" srcOrd="17" destOrd="0" presId="urn:microsoft.com/office/officeart/2005/8/layout/target3"/>
    <dgm:cxn modelId="{84E1F24B-534A-4AE1-9B32-84AA79D93292}" type="presParOf" srcId="{05900486-F285-4F2C-8DF3-A0DDB0829592}" destId="{25CA3B44-A969-4D9A-8861-21E0649C4A87}" srcOrd="18" destOrd="0" presId="urn:microsoft.com/office/officeart/2005/8/layout/target3"/>
    <dgm:cxn modelId="{756C3D8B-F3DE-4BDD-BB62-903171652627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776686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Jaroslava Králová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776686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900096" y="1352753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45197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VY_32_INOVACE_05_Věty tázací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45197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2279806"/>
          <a:ext cx="5796643" cy="13927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Český jazyk pro 1. a 2. ročník ZŠ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279806"/>
        <a:ext cx="5796643" cy="602271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79292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79292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7DC3FD-8443-4EF0-BDC7-2BC5AD44ED49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88B4C2-DA82-4577-A92D-ABE142E73A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2857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054948675"/>
              </p:ext>
            </p:extLst>
          </p:nvPr>
        </p:nvGraphicFramePr>
        <p:xfrm>
          <a:off x="647564" y="636079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708" y="517258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448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/>
          <a:lstStyle/>
          <a:p>
            <a:r>
              <a:rPr lang="cs-CZ" dirty="0"/>
              <a:t> Vytvořeno v </a:t>
            </a:r>
            <a:r>
              <a:rPr lang="cs-CZ" dirty="0" smtClean="0"/>
              <a:t>listopadu</a:t>
            </a:r>
            <a:r>
              <a:rPr lang="cs-CZ" dirty="0" smtClean="0"/>
              <a:t> </a:t>
            </a:r>
            <a:r>
              <a:rPr lang="cs-CZ" dirty="0" smtClean="0"/>
              <a:t>2012</a:t>
            </a:r>
          </a:p>
          <a:p>
            <a:r>
              <a:rPr lang="cs-CZ" dirty="0" smtClean="0"/>
              <a:t>Určeno pro práci s interaktivní tabulí</a:t>
            </a:r>
            <a:endParaRPr lang="cs-CZ" dirty="0"/>
          </a:p>
          <a:p>
            <a:r>
              <a:rPr lang="cs-CZ" dirty="0" smtClean="0"/>
              <a:t>Co se píše na konci vět tázacích?</a:t>
            </a:r>
          </a:p>
          <a:p>
            <a:r>
              <a:rPr lang="cs-CZ" dirty="0" smtClean="0"/>
              <a:t>Věty tázací</a:t>
            </a:r>
          </a:p>
          <a:p>
            <a:r>
              <a:rPr lang="cs-CZ" dirty="0" smtClean="0"/>
              <a:t>Otázky</a:t>
            </a:r>
          </a:p>
          <a:p>
            <a:r>
              <a:rPr lang="cs-CZ" dirty="0" smtClean="0"/>
              <a:t>Hlas na konci věty tázací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658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91580" y="1484784"/>
            <a:ext cx="6984776" cy="830997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 </a:t>
            </a:r>
            <a:r>
              <a:rPr lang="cs-CZ" sz="2400" b="1" dirty="0" smtClean="0"/>
              <a:t>Když se na konci věty píše otazník, jedná se o větu:</a:t>
            </a:r>
          </a:p>
          <a:p>
            <a:endParaRPr lang="cs-CZ" sz="2400" dirty="0"/>
          </a:p>
        </p:txBody>
      </p:sp>
      <p:pic>
        <p:nvPicPr>
          <p:cNvPr id="3074" name="Picture 2" descr="C:\Users\ucitel\AppData\Local\Microsoft\Windows\Temporary Internet Files\Content.IE5\8Y23D6ES\MC90040426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49673"/>
            <a:ext cx="2952328" cy="3345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220072" y="4146238"/>
            <a:ext cx="1631793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 Á Z A C Í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244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4623" y="1016214"/>
            <a:ext cx="6582892" cy="461665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Větami tázacími se na něco ptáme, tvoříme otázky.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54623" y="1705848"/>
            <a:ext cx="3442161" cy="461665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Znáš nějakou větu tázací?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92966" y="2463279"/>
            <a:ext cx="367363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Co máme dnes k obědu?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64484" y="3997777"/>
            <a:ext cx="5035353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Půjdeš dnes odpoledne na hřiště?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5418" y="5355357"/>
            <a:ext cx="385118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Máme dnes domácí úkol?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7" name="Picture 2" descr="C:\Users\ucitel\AppData\Local\Microsoft\Windows\Temporary Internet Files\Content.IE5\K3SIQW9K\MP90043858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0012" y="1877815"/>
            <a:ext cx="2264296" cy="163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ucitel\AppData\Local\Microsoft\Windows\Temporary Internet Files\Content.IE5\0IM9W1L2\MP90020203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068960"/>
            <a:ext cx="1594416" cy="210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citel\AppData\Local\Microsoft\Windows\Temporary Internet Files\Content.IE5\IPTOXUAY\MP90042279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1170" y="4612400"/>
            <a:ext cx="1728192" cy="194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96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1628799"/>
            <a:ext cx="4054315" cy="461665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Co bude dnes……………………..? 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47864" y="3212975"/>
            <a:ext cx="3674532" cy="461665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Můžu jít dnes………………….?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4805774"/>
            <a:ext cx="3733714" cy="461665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Půjčíš mi………………………….?</a:t>
            </a:r>
            <a:endParaRPr lang="cs-CZ" sz="24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611560" y="980728"/>
            <a:ext cx="3209981" cy="461665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Dokonči tázací větu :</a:t>
            </a:r>
            <a:endParaRPr lang="cs-CZ" sz="2400" b="1" dirty="0"/>
          </a:p>
        </p:txBody>
      </p:sp>
      <p:pic>
        <p:nvPicPr>
          <p:cNvPr id="1026" name="Picture 2" descr="C:\Users\ucitel\AppData\Local\Microsoft\Windows\Temporary Internet Files\Content.IE5\9GEVTGUP\MC9002508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627" y="1211560"/>
            <a:ext cx="2249786" cy="1662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9SW2OSD7\MP90040006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01" y="2666052"/>
            <a:ext cx="2088232" cy="1709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E81DNVTN\MC90005702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229" y="4382790"/>
            <a:ext cx="1832458" cy="1613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510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484784"/>
            <a:ext cx="5811463" cy="461665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Na konci vět tázacích hlas zpravidla stoupá .</a:t>
            </a:r>
            <a:endParaRPr lang="cs-CZ" sz="2400" b="1" dirty="0"/>
          </a:p>
        </p:txBody>
      </p:sp>
      <p:pic>
        <p:nvPicPr>
          <p:cNvPr id="2050" name="Picture 2" descr="C:\Users\ucitel\AppData\Local\Microsoft\Windows\Temporary Internet Files\Content.IE5\EI85D5WB\MP90044861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36912"/>
            <a:ext cx="4716016" cy="3215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559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www.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409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1445</TotalTime>
  <Words>150</Words>
  <Application>Microsoft Office PowerPoint</Application>
  <PresentationFormat>Předvádění na obrazovce 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 Anotace:</vt:lpstr>
      <vt:lpstr>Prezentace aplikace PowerPoint</vt:lpstr>
      <vt:lpstr>Prezentace aplikace PowerPoint</vt:lpstr>
      <vt:lpstr>Prezentace aplikace PowerPoint</vt:lpstr>
      <vt:lpstr>Prezentace aplikace PowerPoint</vt:lpstr>
      <vt:lpstr> 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118</cp:revision>
  <dcterms:created xsi:type="dcterms:W3CDTF">2011-06-29T08:37:16Z</dcterms:created>
  <dcterms:modified xsi:type="dcterms:W3CDTF">2013-02-12T07:17:39Z</dcterms:modified>
</cp:coreProperties>
</file>