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7" r:id="rId2"/>
    <p:sldId id="262" r:id="rId3"/>
    <p:sldId id="274" r:id="rId4"/>
    <p:sldId id="275" r:id="rId5"/>
    <p:sldId id="276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VY_32_INOVACE_06_Význam slov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VY_32_INOVACE_06_Význam slov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7DC3FD-8443-4EF0-BDC7-2BC5AD44ED49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88B4C2-DA82-4577-A92D-ABE142E73A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2857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341020189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/>
              <a:t> Vytvořeno v </a:t>
            </a:r>
            <a:r>
              <a:rPr lang="cs-CZ" dirty="0" smtClean="0"/>
              <a:t>listopadu 2012</a:t>
            </a:r>
          </a:p>
          <a:p>
            <a:r>
              <a:rPr lang="cs-CZ" dirty="0" smtClean="0"/>
              <a:t>Určeno pro práci s interaktivní tabulí</a:t>
            </a:r>
            <a:endParaRPr lang="cs-CZ" dirty="0"/>
          </a:p>
          <a:p>
            <a:r>
              <a:rPr lang="cs-CZ" dirty="0" smtClean="0"/>
              <a:t>Slova píšeme zvlášť</a:t>
            </a:r>
          </a:p>
          <a:p>
            <a:r>
              <a:rPr lang="cs-CZ" dirty="0" smtClean="0"/>
              <a:t>Význam některých slov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4566" y="1134337"/>
            <a:ext cx="5776068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err="1" smtClean="0"/>
              <a:t>Maminkaminachystaladobrousvačinu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1026" name="Picture 2" descr="C:\Users\ucitel\AppData\Local\Microsoft\Windows\Temporary Internet Files\Content.IE5\DQ9NLQRI\MC9000539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7387" y="790703"/>
            <a:ext cx="861365" cy="844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ucitel\AppData\Local\Microsoft\Windows\Temporary Internet Files\Content.IE5\DQ9NLQRI\MC9000539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8237" y="3021355"/>
            <a:ext cx="861365" cy="844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1979243"/>
            <a:ext cx="157716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Maminka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876" y="1979243"/>
            <a:ext cx="57579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mi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87824" y="1979243"/>
            <a:ext cx="173348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nachystala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1979243"/>
            <a:ext cx="125239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dobrou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1979242"/>
            <a:ext cx="137588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/>
              <a:t>s</a:t>
            </a:r>
            <a:r>
              <a:rPr lang="cs-CZ" sz="2400" b="1" dirty="0" smtClean="0"/>
              <a:t>vačinu.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3212976"/>
            <a:ext cx="4916923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err="1" smtClean="0"/>
              <a:t>Tatínekpřipevnilpolicidopokoje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1027" name="Picture 3" descr="C:\Users\ucitel\AppData\Local\Microsoft\Windows\Temporary Internet Files\Content.IE5\EI85D5WB\MC9003983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0144" y="2615905"/>
            <a:ext cx="1827886" cy="1571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79512" y="4187583"/>
            <a:ext cx="129227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Tatínek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4187583"/>
            <a:ext cx="151996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připevnil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48660" y="4187582"/>
            <a:ext cx="101181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polici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4187582"/>
            <a:ext cx="55976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do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12459" y="4187583"/>
            <a:ext cx="127175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okoje.</a:t>
            </a:r>
            <a:endParaRPr lang="cs-CZ" sz="2400" b="1" dirty="0"/>
          </a:p>
        </p:txBody>
      </p:sp>
      <p:pic>
        <p:nvPicPr>
          <p:cNvPr id="1028" name="Picture 4" descr="C:\Users\ucitel\AppData\Local\Microsoft\Windows\Temporary Internet Files\Content.IE5\DQ9NLQRI\MC9001924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5823" y="4705668"/>
            <a:ext cx="2895563" cy="1971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R2I1AN8Z\MM900323746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896517"/>
            <a:ext cx="2023356" cy="1589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60410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5" y="1392885"/>
            <a:ext cx="6536469" cy="830997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Slovo </a:t>
            </a:r>
            <a:r>
              <a:rPr lang="cs-CZ" sz="2400" b="1" dirty="0" smtClean="0">
                <a:solidFill>
                  <a:srgbClr val="FF0000"/>
                </a:solidFill>
              </a:rPr>
              <a:t>MŮŽEME</a:t>
            </a:r>
            <a:r>
              <a:rPr lang="cs-CZ" sz="2400" b="1" dirty="0" smtClean="0"/>
              <a:t> vyslovit samostatně, ale</a:t>
            </a:r>
            <a:r>
              <a:rPr lang="cs-CZ" sz="2400" b="1" dirty="0" smtClean="0">
                <a:solidFill>
                  <a:srgbClr val="FF0000"/>
                </a:solidFill>
              </a:rPr>
              <a:t> MUSÍME </a:t>
            </a:r>
          </a:p>
          <a:p>
            <a:r>
              <a:rPr lang="cs-CZ" sz="2400" b="1" dirty="0"/>
              <a:t>h</a:t>
            </a:r>
            <a:r>
              <a:rPr lang="cs-CZ" sz="2400" b="1" dirty="0" smtClean="0"/>
              <a:t>o napsat  zvlášť.</a:t>
            </a:r>
            <a:endParaRPr lang="cs-CZ" sz="2400" b="1" dirty="0"/>
          </a:p>
        </p:txBody>
      </p:sp>
      <p:pic>
        <p:nvPicPr>
          <p:cNvPr id="2050" name="Picture 2" descr="C:\Users\ucitel\AppData\Local\Microsoft\Windows\Temporary Internet Files\Content.IE5\IPTOXUAY\MC90044214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420888"/>
            <a:ext cx="1870323" cy="1637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5" y="4213625"/>
            <a:ext cx="3521798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Slova mají svůj význam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5" y="5157192"/>
            <a:ext cx="144315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onožka</a:t>
            </a:r>
            <a:endParaRPr lang="cs-CZ" sz="2400" b="1" dirty="0"/>
          </a:p>
        </p:txBody>
      </p:sp>
      <p:pic>
        <p:nvPicPr>
          <p:cNvPr id="2051" name="Picture 3" descr="C:\Users\ucitel\AppData\Local\Microsoft\Windows\Temporary Internet Files\Content.IE5\EI85D5WB\MC9003465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3522" y="5157192"/>
            <a:ext cx="1804111" cy="1415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72000" y="5157192"/>
            <a:ext cx="134735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trychtýř</a:t>
            </a:r>
            <a:endParaRPr lang="cs-CZ" sz="2400" b="1" dirty="0"/>
          </a:p>
        </p:txBody>
      </p:sp>
      <p:pic>
        <p:nvPicPr>
          <p:cNvPr id="2052" name="Picture 4" descr="C:\Users\ucitel\AppData\Local\Microsoft\Windows\Temporary Internet Files\Content.IE5\3W8QPUPR\MC9000899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97152"/>
            <a:ext cx="2016224" cy="1679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6817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484784"/>
            <a:ext cx="114326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hoblík</a:t>
            </a:r>
            <a:endParaRPr lang="cs-CZ" sz="2400" b="1" dirty="0"/>
          </a:p>
        </p:txBody>
      </p:sp>
      <p:pic>
        <p:nvPicPr>
          <p:cNvPr id="3074" name="Picture 2" descr="C:\Users\ucitel\AppData\Local\Microsoft\Windows\Temporary Internet Files\Content.IE5\0IM9W1L2\MC9002961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0657" y="1281655"/>
            <a:ext cx="2115493" cy="1798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0IM9W1L2\MP9004096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364661"/>
            <a:ext cx="2376264" cy="17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8143" y="3731840"/>
            <a:ext cx="159062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instalatér</a:t>
            </a:r>
            <a:endParaRPr lang="cs-CZ" sz="2400" b="1" dirty="0"/>
          </a:p>
        </p:txBody>
      </p:sp>
      <p:pic>
        <p:nvPicPr>
          <p:cNvPr id="3076" name="Picture 4" descr="C:\Users\ucitel\AppData\Local\Microsoft\Windows\Temporary Internet Files\Content.IE5\9SW2OSD7\MC9002831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03070" y="4222136"/>
            <a:ext cx="1783080" cy="1764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08104" y="3760471"/>
            <a:ext cx="84510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mop</a:t>
            </a:r>
            <a:endParaRPr lang="cs-CZ" sz="2400" b="1" dirty="0"/>
          </a:p>
        </p:txBody>
      </p:sp>
      <p:pic>
        <p:nvPicPr>
          <p:cNvPr id="3077" name="Picture 5" descr="C:\Users\ucitel\AppData\Local\Microsoft\Windows\Temporary Internet Files\Content.IE5\7JRHXAU4\MC9000169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80277"/>
            <a:ext cx="1639864" cy="2916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43971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1529</TotalTime>
  <Words>99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 Anotace:</vt:lpstr>
      <vt:lpstr>Snímek 3</vt:lpstr>
      <vt:lpstr>Snímek 4</vt:lpstr>
      <vt:lpstr>Snímek 5</vt:lpstr>
      <vt:lpstr>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125</cp:revision>
  <dcterms:created xsi:type="dcterms:W3CDTF">2011-06-29T08:37:16Z</dcterms:created>
  <dcterms:modified xsi:type="dcterms:W3CDTF">2013-05-23T10:04:56Z</dcterms:modified>
</cp:coreProperties>
</file>