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7" r:id="rId2"/>
    <p:sldId id="262" r:id="rId3"/>
    <p:sldId id="275" r:id="rId4"/>
    <p:sldId id="280" r:id="rId5"/>
    <p:sldId id="28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VY_32_INOVACE_08_Synonyma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VY_32_INOVACE_08_Synonyma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7DC3FD-8443-4EF0-BDC7-2BC5AD44ED49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88B4C2-DA82-4577-A92D-ABE142E73A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2857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88B4C2-DA82-4577-A92D-ABE142E73AE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5069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3451238591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/>
              <a:t> Vytvořeno </a:t>
            </a:r>
            <a:r>
              <a:rPr lang="cs-CZ"/>
              <a:t>v </a:t>
            </a:r>
            <a:r>
              <a:rPr lang="cs-CZ" smtClean="0"/>
              <a:t>prosinci </a:t>
            </a:r>
            <a:r>
              <a:rPr lang="cs-CZ" dirty="0" smtClean="0"/>
              <a:t>2012</a:t>
            </a:r>
          </a:p>
          <a:p>
            <a:r>
              <a:rPr lang="cs-CZ" dirty="0" smtClean="0"/>
              <a:t>Určeno pro práci s interaktivní tabulí</a:t>
            </a:r>
            <a:endParaRPr lang="cs-CZ" dirty="0"/>
          </a:p>
          <a:p>
            <a:r>
              <a:rPr lang="cs-CZ" dirty="0" smtClean="0"/>
              <a:t>Význam slov</a:t>
            </a:r>
          </a:p>
          <a:p>
            <a:r>
              <a:rPr lang="cs-CZ" dirty="0" smtClean="0"/>
              <a:t>Slova </a:t>
            </a:r>
            <a:r>
              <a:rPr lang="cs-CZ" dirty="0"/>
              <a:t> </a:t>
            </a:r>
            <a:r>
              <a:rPr lang="cs-CZ" dirty="0" smtClean="0"/>
              <a:t>se stejným nebo podobným významem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5" y="1392885"/>
            <a:ext cx="6536469" cy="830997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Slovo </a:t>
            </a:r>
            <a:r>
              <a:rPr lang="cs-CZ" sz="2400" b="1" dirty="0" smtClean="0">
                <a:solidFill>
                  <a:srgbClr val="FF0000"/>
                </a:solidFill>
              </a:rPr>
              <a:t>MŮŽEME</a:t>
            </a:r>
            <a:r>
              <a:rPr lang="cs-CZ" sz="2400" b="1" dirty="0" smtClean="0"/>
              <a:t> vyslovit samostatně, ale</a:t>
            </a:r>
            <a:r>
              <a:rPr lang="cs-CZ" sz="2400" b="1" dirty="0" smtClean="0">
                <a:solidFill>
                  <a:srgbClr val="FF0000"/>
                </a:solidFill>
              </a:rPr>
              <a:t> MUSÍME </a:t>
            </a:r>
          </a:p>
          <a:p>
            <a:r>
              <a:rPr lang="cs-CZ" sz="2400" b="1" dirty="0"/>
              <a:t>h</a:t>
            </a:r>
            <a:r>
              <a:rPr lang="cs-CZ" sz="2400" b="1" dirty="0" smtClean="0"/>
              <a:t>o napsat  zvlášť.</a:t>
            </a:r>
            <a:endParaRPr lang="cs-CZ" sz="2400" b="1" dirty="0"/>
          </a:p>
        </p:txBody>
      </p:sp>
      <p:pic>
        <p:nvPicPr>
          <p:cNvPr id="2050" name="Picture 2" descr="C:\Users\ucitel\AppData\Local\Microsoft\Windows\Temporary Internet Files\Content.IE5\IPTOXUAY\MC90044214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420888"/>
            <a:ext cx="1870323" cy="163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5" y="4069554"/>
            <a:ext cx="3521798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Slova mají svůj význam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5" y="5157192"/>
            <a:ext cx="82766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váza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5157192"/>
            <a:ext cx="134068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rotoped</a:t>
            </a:r>
            <a:endParaRPr lang="cs-CZ" sz="2400" b="1" dirty="0"/>
          </a:p>
        </p:txBody>
      </p:sp>
      <p:pic>
        <p:nvPicPr>
          <p:cNvPr id="1026" name="Picture 2" descr="C:\Users\ucitel\AppData\Local\Microsoft\Windows\Temporary Internet Files\Content.IE5\D6C90UHX\MC90044179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2662" y="4645025"/>
            <a:ext cx="1587624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YZQDZ73Y\MC9003100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78653"/>
            <a:ext cx="1485900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6817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700808"/>
            <a:ext cx="1477712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Já řeknu: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1700808"/>
            <a:ext cx="12378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HEZKÁ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700808"/>
            <a:ext cx="1642694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Ty řekneš: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1700808"/>
            <a:ext cx="12252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PĚKNÁ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924944"/>
            <a:ext cx="1477712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Já řeknu: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005064"/>
            <a:ext cx="1477712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Já řeknu: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5229200"/>
            <a:ext cx="1477712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Já řeknu: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66464" y="2924944"/>
            <a:ext cx="1642694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Ty řekneš: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66464" y="4056887"/>
            <a:ext cx="1642694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Ty řekneš: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66464" y="5229198"/>
            <a:ext cx="1642694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Ty řekneš: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2924944"/>
            <a:ext cx="710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19002" y="2921884"/>
            <a:ext cx="7585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HÁJ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26535" y="4056887"/>
            <a:ext cx="949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BĚŽÍ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67578" y="4056887"/>
            <a:ext cx="1162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UTÍKÁ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5229198"/>
            <a:ext cx="11484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PLÁČE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67578" y="5229198"/>
            <a:ext cx="11082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BREČÍ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2548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1556792"/>
            <a:ext cx="6849889" cy="830997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Některá  slova  mají  </a:t>
            </a:r>
            <a:r>
              <a:rPr lang="cs-CZ" sz="2400" b="1" dirty="0" smtClean="0">
                <a:solidFill>
                  <a:srgbClr val="FF0000"/>
                </a:solidFill>
              </a:rPr>
              <a:t>stejný</a:t>
            </a:r>
            <a:r>
              <a:rPr lang="cs-CZ" sz="2400" b="1" dirty="0" smtClean="0"/>
              <a:t>  nebo  </a:t>
            </a:r>
            <a:r>
              <a:rPr lang="cs-CZ" sz="2400" b="1" dirty="0" smtClean="0">
                <a:solidFill>
                  <a:srgbClr val="FF0000"/>
                </a:solidFill>
              </a:rPr>
              <a:t>podobný</a:t>
            </a:r>
            <a:r>
              <a:rPr lang="cs-CZ" sz="2400" b="1" dirty="0" smtClean="0"/>
              <a:t>  význam.</a:t>
            </a:r>
          </a:p>
          <a:p>
            <a:r>
              <a:rPr lang="cs-CZ" sz="2400" b="1" dirty="0" smtClean="0"/>
              <a:t>Říkáme  jim  </a:t>
            </a:r>
            <a:r>
              <a:rPr lang="cs-CZ" sz="2400" b="1" dirty="0" smtClean="0">
                <a:solidFill>
                  <a:srgbClr val="FF0000"/>
                </a:solidFill>
              </a:rPr>
              <a:t>SYNONYMA</a:t>
            </a:r>
            <a:r>
              <a:rPr lang="cs-CZ" sz="2400" b="1" dirty="0" smtClean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2453" y="2780928"/>
            <a:ext cx="125092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Květák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69648" y="2780927"/>
            <a:ext cx="121155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Karfiol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803848"/>
            <a:ext cx="91403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Liják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48063" y="3803848"/>
            <a:ext cx="85472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Déšť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8374" y="4827429"/>
            <a:ext cx="12339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Fotbal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88422" y="4850114"/>
            <a:ext cx="1368003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Kopaná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8277" y="5738188"/>
            <a:ext cx="1354025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Zvítězit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83131" y="5738187"/>
            <a:ext cx="1223284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Vyhrát</a:t>
            </a:r>
            <a:r>
              <a:rPr lang="cs-CZ" sz="2400" dirty="0" smtClean="0"/>
              <a:t>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975" y="2753498"/>
            <a:ext cx="1084271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Tvrdý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43182" y="2753497"/>
            <a:ext cx="88870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Tuhý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55975" y="3619182"/>
            <a:ext cx="1209498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Rychlý 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39500" y="3626884"/>
            <a:ext cx="1248803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Kvapný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47607" y="4422220"/>
            <a:ext cx="1839927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CHLADNO 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03471" y="4424069"/>
            <a:ext cx="1686872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STUDENO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26187" y="5233387"/>
            <a:ext cx="994824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Rána 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86285" y="5252770"/>
            <a:ext cx="96629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Úder </a:t>
            </a:r>
            <a:endParaRPr lang="cs-CZ" sz="2400" b="1" dirty="0"/>
          </a:p>
        </p:txBody>
      </p:sp>
      <p:pic>
        <p:nvPicPr>
          <p:cNvPr id="1027" name="Picture 3" descr="C:\Users\ucitel\AppData\Local\Microsoft\Windows\Temporary Internet Files\Content.IE5\5EHVKB3J\MP9004000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6799" y="3539217"/>
            <a:ext cx="680852" cy="95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ucitel\AppData\Local\Microsoft\Windows\Temporary Internet Files\Content.IE5\D6C90UHX\MC9002153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3811" y="2379258"/>
            <a:ext cx="1084266" cy="1110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ucitel\AppData\Local\Microsoft\Windows\Temporary Internet Files\Content.IE5\YZQDZ73Y\MP9004001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8003" y="4626581"/>
            <a:ext cx="895079" cy="908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ucitel\AppData\Local\Microsoft\Windows\Temporary Internet Files\Content.IE5\AJIVSM9K\MC90044505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8003" y="5642883"/>
            <a:ext cx="854363" cy="1113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C:\Users\ucitel\AppData\Local\Microsoft\Windows\Temporary Internet Files\Content.IE5\ZPQJUTUP\MC9003185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7510" y="2456858"/>
            <a:ext cx="1052473" cy="907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C:\Users\ucitel\AppData\Local\Microsoft\Windows\Temporary Internet Files\Content.IE5\YZQDZ73Y\MM900283797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9481" y="3223510"/>
            <a:ext cx="890356" cy="874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Users\ucitel\AppData\Local\Microsoft\Windows\Temporary Internet Files\Content.IE5\D6C90UHX\MC90002286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79983" y="4216015"/>
            <a:ext cx="1025268" cy="1319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C:\Users\ucitel\AppData\Local\Microsoft\Windows\Temporary Internet Files\Content.IE5\YZQDZ73Y\MP90040115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04591" y="5535310"/>
            <a:ext cx="1406797" cy="1104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3346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9" grpId="0" animBg="1"/>
      <p:bldP spid="11" grpId="0" animBg="1"/>
      <p:bldP spid="13" grpId="0" animBg="1"/>
      <p:bldP spid="17" grpId="0" animBg="1"/>
      <p:bldP spid="19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1775</TotalTime>
  <Words>143</Words>
  <Application>Microsoft Office PowerPoint</Application>
  <PresentationFormat>Předvádění na obrazovce (4:3)</PresentationFormat>
  <Paragraphs>58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 Anotace:</vt:lpstr>
      <vt:lpstr>Snímek 3</vt:lpstr>
      <vt:lpstr>Snímek 4</vt:lpstr>
      <vt:lpstr>Snímek 5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146</cp:revision>
  <dcterms:created xsi:type="dcterms:W3CDTF">2011-06-29T08:37:16Z</dcterms:created>
  <dcterms:modified xsi:type="dcterms:W3CDTF">2013-05-23T10:09:23Z</dcterms:modified>
</cp:coreProperties>
</file>