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7" r:id="rId2"/>
    <p:sldId id="262" r:id="rId3"/>
    <p:sldId id="275" r:id="rId4"/>
    <p:sldId id="279" r:id="rId5"/>
    <p:sldId id="280" r:id="rId6"/>
    <p:sldId id="281" r:id="rId7"/>
    <p:sldId id="28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VY_32_INOVACE_09_Slova významem nadřazená, podřazená, souřadná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VY_32_INOVACE_09_Slova významem nadřazená, podřazená, souřadná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C3FD-8443-4EF0-BDC7-2BC5AD44ED49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88B4C2-DA82-4577-A92D-ABE142E73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2857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="" xmlns:p14="http://schemas.microsoft.com/office/powerpoint/2010/main" val="251857329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březnu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Význam slov</a:t>
            </a:r>
          </a:p>
          <a:p>
            <a:r>
              <a:rPr lang="cs-CZ" dirty="0" smtClean="0"/>
              <a:t>Slova </a:t>
            </a:r>
            <a:r>
              <a:rPr lang="cs-CZ" dirty="0" smtClean="0"/>
              <a:t>významem nadřazená</a:t>
            </a:r>
            <a:r>
              <a:rPr lang="cs-CZ" smtClean="0"/>
              <a:t>, podřazená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1392885"/>
            <a:ext cx="6536469" cy="83099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Slovo </a:t>
            </a:r>
            <a:r>
              <a:rPr lang="cs-CZ" sz="2400" b="1" dirty="0" smtClean="0">
                <a:solidFill>
                  <a:srgbClr val="FF0000"/>
                </a:solidFill>
              </a:rPr>
              <a:t>MŮŽEME</a:t>
            </a:r>
            <a:r>
              <a:rPr lang="cs-CZ" sz="2400" b="1" dirty="0" smtClean="0"/>
              <a:t> vyslovit samostatně, ale</a:t>
            </a:r>
            <a:r>
              <a:rPr lang="cs-CZ" sz="2400" b="1" dirty="0" smtClean="0">
                <a:solidFill>
                  <a:srgbClr val="FF0000"/>
                </a:solidFill>
              </a:rPr>
              <a:t> MUSÍME </a:t>
            </a:r>
          </a:p>
          <a:p>
            <a:r>
              <a:rPr lang="cs-CZ" sz="2400" b="1" dirty="0"/>
              <a:t>h</a:t>
            </a:r>
            <a:r>
              <a:rPr lang="cs-CZ" sz="2400" b="1" dirty="0" smtClean="0"/>
              <a:t>o napsat  zvlášť.</a:t>
            </a:r>
            <a:endParaRPr lang="cs-CZ" sz="2400" b="1" dirty="0"/>
          </a:p>
        </p:txBody>
      </p:sp>
      <p:pic>
        <p:nvPicPr>
          <p:cNvPr id="2050" name="Picture 2" descr="C:\Users\ucitel\AppData\Local\Microsoft\Windows\Temporary Internet Files\Content.IE5\IPTOXUAY\MC90044214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8"/>
            <a:ext cx="1870323" cy="16371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4069554"/>
            <a:ext cx="3521798" cy="46166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Slova mají svůj význam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5" y="5157192"/>
            <a:ext cx="13871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sklenice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5157192"/>
            <a:ext cx="80663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talíř</a:t>
            </a:r>
            <a:endParaRPr lang="cs-CZ" sz="2400" b="1" dirty="0"/>
          </a:p>
        </p:txBody>
      </p:sp>
      <p:pic>
        <p:nvPicPr>
          <p:cNvPr id="6" name="Picture 2" descr="C:\Users\ucitel\AppData\Local\Microsoft\Windows\Temporary Internet Files\Content.IE5\AJIVSM9K\MC90044175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78653"/>
            <a:ext cx="1659632" cy="20196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MXJJJVX9\MP9004223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53136"/>
            <a:ext cx="1584176" cy="20250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6817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974MELJI\MC900192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2191778" cy="1935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974MELJI\MC900192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81128"/>
            <a:ext cx="2191778" cy="1935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5212179"/>
            <a:ext cx="1472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HRAČKY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5548634"/>
            <a:ext cx="1743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OBLEČENÍ</a:t>
            </a:r>
            <a:endParaRPr lang="cs-CZ" sz="2400" b="1" dirty="0"/>
          </a:p>
        </p:txBody>
      </p:sp>
      <p:pic>
        <p:nvPicPr>
          <p:cNvPr id="2051" name="Picture 3" descr="C:\Users\ucitel\AppData\Local\Microsoft\Windows\Temporary Internet Files\Content.IE5\MXJJJVX9\MC9002816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88503"/>
            <a:ext cx="1055443" cy="1392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ZPQJUTUP\MC90023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813" y="1757222"/>
            <a:ext cx="993448" cy="14312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YZQDZ73Y\MP900405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500" y="3284985"/>
            <a:ext cx="2160240" cy="12961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974MELJI\MC9003519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115" y="2091624"/>
            <a:ext cx="1191870" cy="1010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68QB12N6\MP9004231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985" y="3449849"/>
            <a:ext cx="1571329" cy="8699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8JDTOZL6\MC9003601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649" y="1868166"/>
            <a:ext cx="1112140" cy="13681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AJIVSM9K\MC9003055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996" y="3188503"/>
            <a:ext cx="1397022" cy="1413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8JDTOZL6\MC9002865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47" y="1628800"/>
            <a:ext cx="1303161" cy="13445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6385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YZQDZ73Y\MC900192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403"/>
            <a:ext cx="2479810" cy="1935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YZQDZ73Y\MC900192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37112"/>
            <a:ext cx="2479810" cy="1935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5052136"/>
            <a:ext cx="2567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PSACÍ POTŘEBY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71247" y="5117590"/>
            <a:ext cx="141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NÁŘADÍ</a:t>
            </a:r>
            <a:endParaRPr lang="cs-CZ" sz="2400" b="1" dirty="0"/>
          </a:p>
        </p:txBody>
      </p:sp>
      <p:pic>
        <p:nvPicPr>
          <p:cNvPr id="3075" name="Picture 3" descr="C:\Users\ucitel\AppData\Local\Microsoft\Windows\Temporary Internet Files\Content.IE5\5EHVKB3J\MP9004424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02" y="2636912"/>
            <a:ext cx="1226259" cy="1453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JENYEP58\MP9004003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1468355" cy="17098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AJIVSM9K\MP9004421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537" y="2636912"/>
            <a:ext cx="1453442" cy="15970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AJIVSM9K\MC900234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286" y="3046868"/>
            <a:ext cx="1512168" cy="14465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citel\AppData\Local\Microsoft\Windows\Temporary Internet Files\Content.IE5\JZP82REC\MC90044128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011" y="1619609"/>
            <a:ext cx="1454886" cy="17537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citel\AppData\Local\Microsoft\Windows\Temporary Internet Files\Content.IE5\JENYEP58\MP9003866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17511"/>
            <a:ext cx="1828800" cy="15205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citel\AppData\Local\Microsoft\Windows\Temporary Internet Files\Content.IE5\JZP82REC\MC9003701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096" y="1331020"/>
            <a:ext cx="959593" cy="11864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2651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39949" y="1845210"/>
            <a:ext cx="333565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SLOVO  NADŘAZENÉ: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31075" y="1845210"/>
            <a:ext cx="132420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PEČIVO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5202" y="2996952"/>
            <a:ext cx="330154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SLOVA  PODŘAZENÁ: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3831019"/>
            <a:ext cx="152317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HOUSKA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831018"/>
            <a:ext cx="142455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ROHLÍK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3831021"/>
            <a:ext cx="141359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CHLEBA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98166" y="3831017"/>
            <a:ext cx="123258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KOLÁČ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05669" y="3860365"/>
            <a:ext cx="306109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SLOVA SOUŘADNÁ: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ucitel\AppData\Local\Microsoft\Windows\Temporary Internet Files\Content.IE5\AJIVSM9K\MC9004228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25144"/>
            <a:ext cx="1479667" cy="12794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8JDTOZL6\MC9002325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522" y="4683255"/>
            <a:ext cx="1598888" cy="17126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citel\AppData\Local\Microsoft\Windows\Temporary Internet Files\Content.IE5\974MELJI\MC9002902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981" y="4525624"/>
            <a:ext cx="1636998" cy="1678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974MELJI\MC9002325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080" y="4617306"/>
            <a:ext cx="1225990" cy="1495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6276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40768"/>
            <a:ext cx="463114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Řekni slovo souřadné ke slovu: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3"/>
            <a:ext cx="83016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růže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2204862"/>
            <a:ext cx="128631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gerbera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204863"/>
            <a:ext cx="101194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frézie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19131" y="2215297"/>
            <a:ext cx="161653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kopretina</a:t>
            </a:r>
            <a:endParaRPr lang="cs-CZ" sz="2400" b="1" dirty="0"/>
          </a:p>
        </p:txBody>
      </p:sp>
      <p:pic>
        <p:nvPicPr>
          <p:cNvPr id="1026" name="Picture 2" descr="C:\Users\ucitel\AppData\Local\Microsoft\Windows\Temporary Internet Files\Content.IE5\D6C90UHX\MP9004387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12357"/>
            <a:ext cx="2045608" cy="12058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3399058"/>
            <a:ext cx="95250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palec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3428999"/>
            <a:ext cx="188070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ukazováček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428999"/>
            <a:ext cx="222580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prostředníček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442853"/>
            <a:ext cx="133748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malíček</a:t>
            </a:r>
            <a:endParaRPr lang="cs-CZ" sz="2400" b="1" dirty="0"/>
          </a:p>
        </p:txBody>
      </p:sp>
      <p:pic>
        <p:nvPicPr>
          <p:cNvPr id="1027" name="Picture 3" descr="C:\Users\ucitel\AppData\Local\Microsoft\Windows\Temporary Internet Files\Content.IE5\974MELJI\MP900406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504" y="3050380"/>
            <a:ext cx="1337360" cy="12466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7727" y="4679241"/>
            <a:ext cx="132824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sýkorka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4679241"/>
            <a:ext cx="155106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vlaštovka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4679241"/>
            <a:ext cx="69147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20805" y="4679240"/>
            <a:ext cx="141897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kukačka</a:t>
            </a:r>
            <a:endParaRPr lang="cs-CZ" sz="2400" b="1" dirty="0"/>
          </a:p>
        </p:txBody>
      </p:sp>
      <p:pic>
        <p:nvPicPr>
          <p:cNvPr id="1028" name="Picture 4" descr="C:\Users\ucitel\AppData\Local\Microsoft\Windows\Temporary Internet Files\Content.IE5\8JDTOZL6\MC900109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294" y="4470522"/>
            <a:ext cx="1404711" cy="13407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3568" y="5661248"/>
            <a:ext cx="414158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 k nim  slova  nadřazená?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86433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1901</TotalTime>
  <Words>129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Snímek 7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154</cp:revision>
  <dcterms:created xsi:type="dcterms:W3CDTF">2011-06-29T08:37:16Z</dcterms:created>
  <dcterms:modified xsi:type="dcterms:W3CDTF">2013-05-23T10:11:41Z</dcterms:modified>
</cp:coreProperties>
</file>