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7" r:id="rId6"/>
    <p:sldId id="26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VY_32_INOVACE_12_Vyvození písmene T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VY_32_INOVACE_12_Vyvození písmene 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gi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3468272694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dirty="0" smtClean="0"/>
              <a:t>listopadu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T, t</a:t>
            </a:r>
            <a:endParaRPr lang="cs-CZ" dirty="0"/>
          </a:p>
          <a:p>
            <a:r>
              <a:rPr lang="cs-CZ" dirty="0" smtClean="0"/>
              <a:t>Slova začínající na  T, t</a:t>
            </a:r>
          </a:p>
          <a:p>
            <a:r>
              <a:rPr lang="cs-CZ" dirty="0" smtClean="0"/>
              <a:t>Jména mužská začínající na  T</a:t>
            </a:r>
          </a:p>
          <a:p>
            <a:r>
              <a:rPr lang="cs-CZ" dirty="0" smtClean="0"/>
              <a:t>Jména ženská začínající na  T</a:t>
            </a:r>
          </a:p>
          <a:p>
            <a:r>
              <a:rPr lang="cs-CZ" dirty="0" smtClean="0"/>
              <a:t>Význam slov začínajících na T, 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20026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 , t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73670"/>
            <a:ext cx="3871894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onda</a:t>
            </a:r>
            <a:r>
              <a:rPr lang="cs-CZ" sz="2400" b="1" dirty="0" smtClean="0">
                <a:solidFill>
                  <a:srgbClr val="FF0000"/>
                </a:solidFill>
              </a:rPr>
              <a:t> t</a:t>
            </a:r>
            <a:r>
              <a:rPr lang="cs-CZ" sz="2400" b="1" dirty="0" smtClean="0">
                <a:solidFill>
                  <a:schemeClr val="tx1"/>
                </a:solidFill>
              </a:rPr>
              <a:t>rhal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ky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ky v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křoví,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j</a:t>
            </a:r>
            <a:r>
              <a:rPr lang="cs-CZ" sz="2400" b="1" dirty="0" smtClean="0">
                <a:solidFill>
                  <a:schemeClr val="tx1"/>
                </a:solidFill>
              </a:rPr>
              <a:t>es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lipak</a:t>
            </a:r>
            <a:r>
              <a:rPr lang="cs-CZ" sz="2400" b="1" dirty="0" smtClean="0">
                <a:solidFill>
                  <a:srgbClr val="FF0000"/>
                </a:solidFill>
              </a:rPr>
              <a:t> t</a:t>
            </a:r>
            <a:r>
              <a:rPr lang="cs-CZ" sz="2400" b="1" dirty="0" smtClean="0">
                <a:solidFill>
                  <a:schemeClr val="tx1"/>
                </a:solidFill>
              </a:rPr>
              <a:t>o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Mar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poví?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Ani o</a:t>
            </a:r>
            <a:r>
              <a:rPr lang="cs-CZ" sz="2400" b="1" dirty="0" smtClean="0">
                <a:solidFill>
                  <a:srgbClr val="FF0000"/>
                </a:solidFill>
              </a:rPr>
              <a:t> t</a:t>
            </a:r>
            <a:r>
              <a:rPr lang="cs-CZ" sz="2400" b="1" dirty="0" smtClean="0">
                <a:solidFill>
                  <a:schemeClr val="tx1"/>
                </a:solidFill>
              </a:rPr>
              <a:t>om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nedu</a:t>
            </a:r>
            <a:r>
              <a:rPr lang="cs-CZ" sz="2400" b="1" dirty="0" err="1" smtClean="0">
                <a:solidFill>
                  <a:srgbClr val="FF0000"/>
                </a:solidFill>
              </a:rPr>
              <a:t>t</a:t>
            </a:r>
            <a:r>
              <a:rPr lang="cs-CZ" sz="2400" b="1" dirty="0" err="1" smtClean="0">
                <a:solidFill>
                  <a:schemeClr val="tx1"/>
                </a:solidFill>
              </a:rPr>
              <a:t>la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</a:rPr>
              <a:t> t</a:t>
            </a:r>
            <a:r>
              <a:rPr lang="cs-CZ" sz="2400" b="1" dirty="0" smtClean="0">
                <a:solidFill>
                  <a:schemeClr val="tx1"/>
                </a:solidFill>
              </a:rPr>
              <a:t>o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jis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ě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lá.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526310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nějaké slovo na písmeno </a:t>
            </a:r>
            <a:r>
              <a:rPr lang="cs-CZ" sz="2400" b="1" dirty="0" smtClean="0">
                <a:solidFill>
                  <a:srgbClr val="FF0000"/>
                </a:solidFill>
              </a:rPr>
              <a:t>T, t 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pic>
        <p:nvPicPr>
          <p:cNvPr id="5" name="Picture 2" descr="C:\Users\ucitel\AppData\Local\Microsoft\Windows\Temporary Internet Files\Content.IE5\D6C90UHX\MC900199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8288" y="1490280"/>
            <a:ext cx="4147486" cy="313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8420" y="3708020"/>
            <a:ext cx="209102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E L E F O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24103" y="3708019"/>
            <a:ext cx="179933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O P E N Í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3717032"/>
            <a:ext cx="209429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R É N I N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28" y="6222368"/>
            <a:ext cx="246240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I S K O V I N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04484" y="6222367"/>
            <a:ext cx="203857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U L I P Á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5895" y="6222366"/>
            <a:ext cx="155087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R I K O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ucitel\AppData\Local\Microsoft\Windows\Temporary Internet Files\Content.IE5\RXH2D5E9\MP900405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02" y="1052936"/>
            <a:ext cx="1932789" cy="2655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ucitel\AppData\Local\Microsoft\Windows\Temporary Internet Files\Content.IE5\5EHVKB3J\MC900078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9035" y="1414528"/>
            <a:ext cx="1849473" cy="198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ucitel\AppData\Local\Microsoft\Windows\Temporary Internet Files\Content.IE5\974MELJI\MC9000563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3376" y="1526038"/>
            <a:ext cx="197591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ucitel\AppData\Local\Microsoft\Windows\Temporary Internet Files\Content.IE5\MXJJJVX9\MM900254494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533" y="4304087"/>
            <a:ext cx="1932788" cy="178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ZPQJUTUP\MP9004068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2565" y="4313322"/>
            <a:ext cx="1662411" cy="164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ucitel\AppData\Local\Microsoft\Windows\Temporary Internet Files\Content.IE5\5EHVKB3J\MC90044180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7297" y="4730639"/>
            <a:ext cx="1152128" cy="93610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</p:spTree>
    <p:extLst>
      <p:ext uri="{BB962C8B-B14F-4D97-AF65-F5344CB8AC3E}">
        <p14:creationId xmlns:p14="http://schemas.microsoft.com/office/powerpoint/2010/main" xmlns="" val="1031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0IM9W1L2\MP9004423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6479" y="2087100"/>
            <a:ext cx="259228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28591" y="5805264"/>
            <a:ext cx="171444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 O M Á Š  </a:t>
            </a:r>
            <a:endParaRPr lang="cs-CZ" sz="2400" b="1" dirty="0"/>
          </a:p>
        </p:txBody>
      </p:sp>
      <p:pic>
        <p:nvPicPr>
          <p:cNvPr id="1027" name="Picture 3" descr="C:\Users\ucitel\AppData\Local\Microsoft\Windows\Temporary Internet Files\Content.IE5\VKHPJ166\MP9004424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0816" y="2060848"/>
            <a:ext cx="331236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75803" y="5805263"/>
            <a:ext cx="190892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 A M A R A 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146595"/>
            <a:ext cx="766915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 NĚJAKÉ  JMÉNO  ZAČÍNAJÍCÍ  PÍSMENEM  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96752"/>
            <a:ext cx="82934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nějaká další vlastní jména začínající písmenem 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T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24606" y="2019494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780928"/>
            <a:ext cx="187179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 A D E Á Š 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3663215"/>
            <a:ext cx="164070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 O M Á Š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682753"/>
            <a:ext cx="160678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 I B O R 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6339" y="5582730"/>
            <a:ext cx="174971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 O B I Á Š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22696" y="1988840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69357" y="3002097"/>
            <a:ext cx="183986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A M A R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84545" y="3894048"/>
            <a:ext cx="129150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Á Ň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6595" y="4682753"/>
            <a:ext cx="188859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A Ť Á N A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05622" y="5582731"/>
            <a:ext cx="184935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E R E Z A 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385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1805</TotalTime>
  <Words>245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 Anotace:</vt:lpstr>
      <vt:lpstr>Snímek 3</vt:lpstr>
      <vt:lpstr>Snímek 4</vt:lpstr>
      <vt:lpstr>Snímek 5</vt:lpstr>
      <vt:lpstr>Snímek 6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164</cp:revision>
  <dcterms:created xsi:type="dcterms:W3CDTF">2011-06-29T08:37:16Z</dcterms:created>
  <dcterms:modified xsi:type="dcterms:W3CDTF">2013-05-23T10:14:44Z</dcterms:modified>
</cp:coreProperties>
</file>